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colors3.xml" ContentType="application/vnd.openxmlformats-officedocument.drawingml.diagramColor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77" r:id="rId4"/>
    <p:sldId id="283" r:id="rId5"/>
    <p:sldId id="285" r:id="rId6"/>
    <p:sldId id="287" r:id="rId7"/>
    <p:sldId id="288" r:id="rId8"/>
    <p:sldId id="261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F2DA9-4BE8-4F1A-B56C-799B101AFDDD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CO"/>
        </a:p>
      </dgm:t>
    </dgm:pt>
    <dgm:pt modelId="{D398B6FF-23CC-4761-9823-9BB95D650412}">
      <dgm:prSet phldrT="[Texto]" custT="1"/>
      <dgm:spPr/>
      <dgm:t>
        <a:bodyPr/>
        <a:lstStyle/>
        <a:p>
          <a:r>
            <a:rPr lang="es-CO" sz="1600" dirty="0">
              <a:latin typeface="Arial" panose="020B0604020202020204" pitchFamily="34" charset="0"/>
              <a:cs typeface="Arial" panose="020B0604020202020204" pitchFamily="34" charset="0"/>
            </a:rPr>
            <a:t>DECRETO 2328 DE 2008</a:t>
          </a:r>
        </a:p>
      </dgm:t>
    </dgm:pt>
    <dgm:pt modelId="{D873258E-9F37-4B97-AC7F-5FD6C0C1BE55}" type="parTrans" cxnId="{F0B8BE13-7919-4881-9381-06C998AF6168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22E7C-070C-48CC-B7D4-DC71B63D9F29}" type="sibTrans" cxnId="{F0B8BE13-7919-4881-9381-06C998AF6168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C1879-CCCD-4A33-86F5-1DFFB202004D}">
      <dgm:prSet phldrT="[Texto]" custT="1"/>
      <dgm:spPr>
        <a:solidFill>
          <a:schemeClr val="bg1"/>
        </a:solidFill>
      </dgm:spPr>
      <dgm:t>
        <a:bodyPr/>
        <a:lstStyle/>
        <a:p>
          <a:r>
            <a:rPr lang="es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Creación de la comisión intersectorial de biocombustibles</a:t>
          </a:r>
          <a:endParaRPr lang="es-CO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EB0F64-FBC8-4B47-BE60-00C8F47DF20B}" type="parTrans" cxnId="{991B9156-54A0-447B-B66E-A4ABDA00F0B5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32A6F7-4F15-41C5-9CDE-C4AF4609BA8B}" type="sibTrans" cxnId="{991B9156-54A0-447B-B66E-A4ABDA00F0B5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D1B46-C7C6-46DC-A4F3-354CB5260686}">
      <dgm:prSet phldrT="[Texto]" custT="1"/>
      <dgm:spPr/>
      <dgm:t>
        <a:bodyPr/>
        <a:lstStyle/>
        <a:p>
          <a:r>
            <a:rPr lang="es-CO" sz="1600" dirty="0">
              <a:latin typeface="Arial" panose="020B0604020202020204" pitchFamily="34" charset="0"/>
              <a:cs typeface="Arial" panose="020B0604020202020204" pitchFamily="34" charset="0"/>
            </a:rPr>
            <a:t>LEY 2099 DE 2021</a:t>
          </a:r>
        </a:p>
      </dgm:t>
    </dgm:pt>
    <dgm:pt modelId="{761008AF-0906-4553-9614-A167E8FF277F}" type="parTrans" cxnId="{100C6C28-68EB-4F64-84DF-D1DCBD68D6E7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23F10-0071-440B-843C-6E8CA40B7021}" type="sibTrans" cxnId="{100C6C28-68EB-4F64-84DF-D1DCBD68D6E7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16F4A6-0DE7-4020-8D02-3FAA5042FE2D}">
      <dgm:prSet phldrT="[Texto]" custT="1"/>
      <dgm:spPr>
        <a:solidFill>
          <a:schemeClr val="bg1"/>
        </a:solidFill>
      </dgm:spPr>
      <dgm:t>
        <a:bodyPr/>
        <a:lstStyle/>
        <a:p>
          <a:r>
            <a:rPr lang="es-E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Disposiciones para la transición energética, la dinamización del mercado energético, la reactivación económica del país.</a:t>
          </a:r>
          <a:endParaRPr lang="es-CO" sz="16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D3E144-ECBB-4606-913A-9554798A3EC0}" type="parTrans" cxnId="{2EF60CA3-72C3-4CF0-B418-ABF6095CF2BE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B55F95-285B-4FF8-85B8-6FC6DEC8DE34}" type="sibTrans" cxnId="{2EF60CA3-72C3-4CF0-B418-ABF6095CF2BE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898C7-D40E-410C-95F8-5F07457516D7}" type="pres">
      <dgm:prSet presAssocID="{AFDF2DA9-4BE8-4F1A-B56C-799B101AFDDD}" presName="theList" presStyleCnt="0">
        <dgm:presLayoutVars>
          <dgm:dir/>
          <dgm:animLvl val="lvl"/>
          <dgm:resizeHandles val="exact"/>
        </dgm:presLayoutVars>
      </dgm:prSet>
      <dgm:spPr/>
    </dgm:pt>
    <dgm:pt modelId="{CB3430DB-C9FB-42A3-B0E0-2F59AFDAC2FF}" type="pres">
      <dgm:prSet presAssocID="{D398B6FF-23CC-4761-9823-9BB95D650412}" presName="compNode" presStyleCnt="0"/>
      <dgm:spPr/>
    </dgm:pt>
    <dgm:pt modelId="{44841BE7-7396-451D-ACA5-D2186009ED16}" type="pres">
      <dgm:prSet presAssocID="{D398B6FF-23CC-4761-9823-9BB95D650412}" presName="aNode" presStyleLbl="bgShp" presStyleIdx="0" presStyleCnt="2"/>
      <dgm:spPr/>
    </dgm:pt>
    <dgm:pt modelId="{9F7B9B4A-E7A8-47E0-BC11-82CE103399DF}" type="pres">
      <dgm:prSet presAssocID="{D398B6FF-23CC-4761-9823-9BB95D650412}" presName="textNode" presStyleLbl="bgShp" presStyleIdx="0" presStyleCnt="2"/>
      <dgm:spPr/>
    </dgm:pt>
    <dgm:pt modelId="{7F1DFB4C-B63D-4EE3-A6A9-F35448062CA0}" type="pres">
      <dgm:prSet presAssocID="{D398B6FF-23CC-4761-9823-9BB95D650412}" presName="compChildNode" presStyleCnt="0"/>
      <dgm:spPr/>
    </dgm:pt>
    <dgm:pt modelId="{AB87D681-5ECD-482B-812B-3F6D25F8C643}" type="pres">
      <dgm:prSet presAssocID="{D398B6FF-23CC-4761-9823-9BB95D650412}" presName="theInnerList" presStyleCnt="0"/>
      <dgm:spPr/>
    </dgm:pt>
    <dgm:pt modelId="{11752F6E-B233-4EC3-8D7B-8DF9F8D2F211}" type="pres">
      <dgm:prSet presAssocID="{908C1879-CCCD-4A33-86F5-1DFFB202004D}" presName="childNode" presStyleLbl="node1" presStyleIdx="0" presStyleCnt="2">
        <dgm:presLayoutVars>
          <dgm:bulletEnabled val="1"/>
        </dgm:presLayoutVars>
      </dgm:prSet>
      <dgm:spPr/>
    </dgm:pt>
    <dgm:pt modelId="{2481CA85-FC07-475C-89A9-E7EE6EFC3740}" type="pres">
      <dgm:prSet presAssocID="{D398B6FF-23CC-4761-9823-9BB95D650412}" presName="aSpace" presStyleCnt="0"/>
      <dgm:spPr/>
    </dgm:pt>
    <dgm:pt modelId="{8A4E6F81-36A7-4DEC-A6D6-BFF0B706C70C}" type="pres">
      <dgm:prSet presAssocID="{4A1D1B46-C7C6-46DC-A4F3-354CB5260686}" presName="compNode" presStyleCnt="0"/>
      <dgm:spPr/>
    </dgm:pt>
    <dgm:pt modelId="{283DDC27-EC0C-4638-8055-2197FC45EE16}" type="pres">
      <dgm:prSet presAssocID="{4A1D1B46-C7C6-46DC-A4F3-354CB5260686}" presName="aNode" presStyleLbl="bgShp" presStyleIdx="1" presStyleCnt="2"/>
      <dgm:spPr/>
    </dgm:pt>
    <dgm:pt modelId="{5082359A-A3F5-4C92-8148-7D750C89B6DD}" type="pres">
      <dgm:prSet presAssocID="{4A1D1B46-C7C6-46DC-A4F3-354CB5260686}" presName="textNode" presStyleLbl="bgShp" presStyleIdx="1" presStyleCnt="2"/>
      <dgm:spPr/>
    </dgm:pt>
    <dgm:pt modelId="{F6DCE3FB-3964-4A14-A370-21593E54B689}" type="pres">
      <dgm:prSet presAssocID="{4A1D1B46-C7C6-46DC-A4F3-354CB5260686}" presName="compChildNode" presStyleCnt="0"/>
      <dgm:spPr/>
    </dgm:pt>
    <dgm:pt modelId="{07257EC7-5B3F-4104-80E8-047580BC03DB}" type="pres">
      <dgm:prSet presAssocID="{4A1D1B46-C7C6-46DC-A4F3-354CB5260686}" presName="theInnerList" presStyleCnt="0"/>
      <dgm:spPr/>
    </dgm:pt>
    <dgm:pt modelId="{099E13CA-4017-4404-A136-1E49B7CF4F13}" type="pres">
      <dgm:prSet presAssocID="{8716F4A6-0DE7-4020-8D02-3FAA5042FE2D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49242305-8F59-4BB9-B92E-3C2BD87C929A}" type="presOf" srcId="{D398B6FF-23CC-4761-9823-9BB95D650412}" destId="{44841BE7-7396-451D-ACA5-D2186009ED16}" srcOrd="0" destOrd="0" presId="urn:microsoft.com/office/officeart/2005/8/layout/lProcess2"/>
    <dgm:cxn modelId="{F0B8BE13-7919-4881-9381-06C998AF6168}" srcId="{AFDF2DA9-4BE8-4F1A-B56C-799B101AFDDD}" destId="{D398B6FF-23CC-4761-9823-9BB95D650412}" srcOrd="0" destOrd="0" parTransId="{D873258E-9F37-4B97-AC7F-5FD6C0C1BE55}" sibTransId="{A8022E7C-070C-48CC-B7D4-DC71B63D9F29}"/>
    <dgm:cxn modelId="{1D0C711A-6CFF-4CFE-85BC-6E5BCE6C9ADF}" type="presOf" srcId="{8716F4A6-0DE7-4020-8D02-3FAA5042FE2D}" destId="{099E13CA-4017-4404-A136-1E49B7CF4F13}" srcOrd="0" destOrd="0" presId="urn:microsoft.com/office/officeart/2005/8/layout/lProcess2"/>
    <dgm:cxn modelId="{100C6C28-68EB-4F64-84DF-D1DCBD68D6E7}" srcId="{AFDF2DA9-4BE8-4F1A-B56C-799B101AFDDD}" destId="{4A1D1B46-C7C6-46DC-A4F3-354CB5260686}" srcOrd="1" destOrd="0" parTransId="{761008AF-0906-4553-9614-A167E8FF277F}" sibTransId="{5F023F10-0071-440B-843C-6E8CA40B7021}"/>
    <dgm:cxn modelId="{7A2BB62D-9F65-41F0-BC8E-AEC178C72A87}" type="presOf" srcId="{4A1D1B46-C7C6-46DC-A4F3-354CB5260686}" destId="{283DDC27-EC0C-4638-8055-2197FC45EE16}" srcOrd="0" destOrd="0" presId="urn:microsoft.com/office/officeart/2005/8/layout/lProcess2"/>
    <dgm:cxn modelId="{FAA94867-D954-4155-9B84-4396060B3461}" type="presOf" srcId="{4A1D1B46-C7C6-46DC-A4F3-354CB5260686}" destId="{5082359A-A3F5-4C92-8148-7D750C89B6DD}" srcOrd="1" destOrd="0" presId="urn:microsoft.com/office/officeart/2005/8/layout/lProcess2"/>
    <dgm:cxn modelId="{991B9156-54A0-447B-B66E-A4ABDA00F0B5}" srcId="{D398B6FF-23CC-4761-9823-9BB95D650412}" destId="{908C1879-CCCD-4A33-86F5-1DFFB202004D}" srcOrd="0" destOrd="0" parTransId="{84EB0F64-FBC8-4B47-BE60-00C8F47DF20B}" sibTransId="{8832A6F7-4F15-41C5-9CDE-C4AF4609BA8B}"/>
    <dgm:cxn modelId="{8437F09D-92C2-4F87-AA40-EB38ED0AB692}" type="presOf" srcId="{D398B6FF-23CC-4761-9823-9BB95D650412}" destId="{9F7B9B4A-E7A8-47E0-BC11-82CE103399DF}" srcOrd="1" destOrd="0" presId="urn:microsoft.com/office/officeart/2005/8/layout/lProcess2"/>
    <dgm:cxn modelId="{2EF60CA3-72C3-4CF0-B418-ABF6095CF2BE}" srcId="{4A1D1B46-C7C6-46DC-A4F3-354CB5260686}" destId="{8716F4A6-0DE7-4020-8D02-3FAA5042FE2D}" srcOrd="0" destOrd="0" parTransId="{71D3E144-ECBB-4606-913A-9554798A3EC0}" sibTransId="{9BB55F95-285B-4FF8-85B8-6FC6DEC8DE34}"/>
    <dgm:cxn modelId="{026324BF-CDE2-4A39-BCFC-9BB4E6F1B4E3}" type="presOf" srcId="{908C1879-CCCD-4A33-86F5-1DFFB202004D}" destId="{11752F6E-B233-4EC3-8D7B-8DF9F8D2F211}" srcOrd="0" destOrd="0" presId="urn:microsoft.com/office/officeart/2005/8/layout/lProcess2"/>
    <dgm:cxn modelId="{A6FF96EC-9CD7-451A-8792-5E8237FA0D9A}" type="presOf" srcId="{AFDF2DA9-4BE8-4F1A-B56C-799B101AFDDD}" destId="{B62898C7-D40E-410C-95F8-5F07457516D7}" srcOrd="0" destOrd="0" presId="urn:microsoft.com/office/officeart/2005/8/layout/lProcess2"/>
    <dgm:cxn modelId="{84B32447-E88F-45DE-8A67-C7E65D5E3053}" type="presParOf" srcId="{B62898C7-D40E-410C-95F8-5F07457516D7}" destId="{CB3430DB-C9FB-42A3-B0E0-2F59AFDAC2FF}" srcOrd="0" destOrd="0" presId="urn:microsoft.com/office/officeart/2005/8/layout/lProcess2"/>
    <dgm:cxn modelId="{2A53D65B-C74D-4FC9-A410-C13A4B0530B4}" type="presParOf" srcId="{CB3430DB-C9FB-42A3-B0E0-2F59AFDAC2FF}" destId="{44841BE7-7396-451D-ACA5-D2186009ED16}" srcOrd="0" destOrd="0" presId="urn:microsoft.com/office/officeart/2005/8/layout/lProcess2"/>
    <dgm:cxn modelId="{5B113818-3A8F-4207-B0A7-3660B2949C4A}" type="presParOf" srcId="{CB3430DB-C9FB-42A3-B0E0-2F59AFDAC2FF}" destId="{9F7B9B4A-E7A8-47E0-BC11-82CE103399DF}" srcOrd="1" destOrd="0" presId="urn:microsoft.com/office/officeart/2005/8/layout/lProcess2"/>
    <dgm:cxn modelId="{62919242-DB92-49EE-B805-23640BABE1DE}" type="presParOf" srcId="{CB3430DB-C9FB-42A3-B0E0-2F59AFDAC2FF}" destId="{7F1DFB4C-B63D-4EE3-A6A9-F35448062CA0}" srcOrd="2" destOrd="0" presId="urn:microsoft.com/office/officeart/2005/8/layout/lProcess2"/>
    <dgm:cxn modelId="{2B270A40-123D-48D0-A0F5-CEE20627E1F9}" type="presParOf" srcId="{7F1DFB4C-B63D-4EE3-A6A9-F35448062CA0}" destId="{AB87D681-5ECD-482B-812B-3F6D25F8C643}" srcOrd="0" destOrd="0" presId="urn:microsoft.com/office/officeart/2005/8/layout/lProcess2"/>
    <dgm:cxn modelId="{3913AAC3-4566-4C94-9C63-BB8CC379A0FC}" type="presParOf" srcId="{AB87D681-5ECD-482B-812B-3F6D25F8C643}" destId="{11752F6E-B233-4EC3-8D7B-8DF9F8D2F211}" srcOrd="0" destOrd="0" presId="urn:microsoft.com/office/officeart/2005/8/layout/lProcess2"/>
    <dgm:cxn modelId="{DCCDEC4D-28E1-4A85-BDC7-6DD7D734B0C7}" type="presParOf" srcId="{B62898C7-D40E-410C-95F8-5F07457516D7}" destId="{2481CA85-FC07-475C-89A9-E7EE6EFC3740}" srcOrd="1" destOrd="0" presId="urn:microsoft.com/office/officeart/2005/8/layout/lProcess2"/>
    <dgm:cxn modelId="{9521EF8C-36AD-4263-A0FA-EDFDE6659F7A}" type="presParOf" srcId="{B62898C7-D40E-410C-95F8-5F07457516D7}" destId="{8A4E6F81-36A7-4DEC-A6D6-BFF0B706C70C}" srcOrd="2" destOrd="0" presId="urn:microsoft.com/office/officeart/2005/8/layout/lProcess2"/>
    <dgm:cxn modelId="{425306EA-C88C-4D79-BEA0-5E97C8520BAC}" type="presParOf" srcId="{8A4E6F81-36A7-4DEC-A6D6-BFF0B706C70C}" destId="{283DDC27-EC0C-4638-8055-2197FC45EE16}" srcOrd="0" destOrd="0" presId="urn:microsoft.com/office/officeart/2005/8/layout/lProcess2"/>
    <dgm:cxn modelId="{896EA4F6-25F8-4214-9CDB-81D4F5997D45}" type="presParOf" srcId="{8A4E6F81-36A7-4DEC-A6D6-BFF0B706C70C}" destId="{5082359A-A3F5-4C92-8148-7D750C89B6DD}" srcOrd="1" destOrd="0" presId="urn:microsoft.com/office/officeart/2005/8/layout/lProcess2"/>
    <dgm:cxn modelId="{C1F88BD4-7878-45B7-9AD3-BA8508BCFB2A}" type="presParOf" srcId="{8A4E6F81-36A7-4DEC-A6D6-BFF0B706C70C}" destId="{F6DCE3FB-3964-4A14-A370-21593E54B689}" srcOrd="2" destOrd="0" presId="urn:microsoft.com/office/officeart/2005/8/layout/lProcess2"/>
    <dgm:cxn modelId="{27A1BC1F-965B-44F1-8ADD-AB91AEA5FB2A}" type="presParOf" srcId="{F6DCE3FB-3964-4A14-A370-21593E54B689}" destId="{07257EC7-5B3F-4104-80E8-047580BC03DB}" srcOrd="0" destOrd="0" presId="urn:microsoft.com/office/officeart/2005/8/layout/lProcess2"/>
    <dgm:cxn modelId="{4AB999BF-A10B-4B2A-AEFB-52733E05805F}" type="presParOf" srcId="{07257EC7-5B3F-4104-80E8-047580BC03DB}" destId="{099E13CA-4017-4404-A136-1E49B7CF4F1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DF2DA9-4BE8-4F1A-B56C-799B101AFDDD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CO"/>
        </a:p>
      </dgm:t>
    </dgm:pt>
    <dgm:pt modelId="{D398B6FF-23CC-4761-9823-9BB95D650412}">
      <dgm:prSet phldrT="[Texto]" custT="1"/>
      <dgm:spPr/>
      <dgm:t>
        <a:bodyPr/>
        <a:lstStyle/>
        <a:p>
          <a:r>
            <a:rPr lang="es-CO" sz="1600" dirty="0">
              <a:latin typeface="Arial" panose="020B0604020202020204" pitchFamily="34" charset="0"/>
              <a:cs typeface="Arial" panose="020B0604020202020204" pitchFamily="34" charset="0"/>
            </a:rPr>
            <a:t>LEY 2169 DE 2021</a:t>
          </a:r>
        </a:p>
      </dgm:t>
    </dgm:pt>
    <dgm:pt modelId="{D873258E-9F37-4B97-AC7F-5FD6C0C1BE55}" type="parTrans" cxnId="{F0B8BE13-7919-4881-9381-06C998AF6168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22E7C-070C-48CC-B7D4-DC71B63D9F29}" type="sibTrans" cxnId="{F0B8BE13-7919-4881-9381-06C998AF6168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8C1879-CCCD-4A33-86F5-1DFFB202004D}">
      <dgm:prSet phldrT="[Texto]" custT="1"/>
      <dgm:spPr>
        <a:solidFill>
          <a:schemeClr val="bg1"/>
        </a:solidFill>
      </dgm:spPr>
      <dgm:t>
        <a:bodyPr/>
        <a:lstStyle/>
        <a:p>
          <a:r>
            <a:rPr lang="es-E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Desarrollo bajo en carbono del país mediante el establecimiento de metas y medidas mínimas en materia de carbono neutralidad y resiliencia climática.</a:t>
          </a:r>
          <a:endParaRPr lang="es-CO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EB0F64-FBC8-4B47-BE60-00C8F47DF20B}" type="parTrans" cxnId="{991B9156-54A0-447B-B66E-A4ABDA00F0B5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32A6F7-4F15-41C5-9CDE-C4AF4609BA8B}" type="sibTrans" cxnId="{991B9156-54A0-447B-B66E-A4ABDA00F0B5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1D1B46-C7C6-46DC-A4F3-354CB5260686}">
      <dgm:prSet phldrT="[Texto]" custT="1"/>
      <dgm:spPr/>
      <dgm:t>
        <a:bodyPr/>
        <a:lstStyle/>
        <a:p>
          <a:r>
            <a:rPr lang="es-CO" sz="1600" dirty="0">
              <a:latin typeface="Arial" panose="020B0604020202020204" pitchFamily="34" charset="0"/>
              <a:cs typeface="Arial" panose="020B0604020202020204" pitchFamily="34" charset="0"/>
            </a:rPr>
            <a:t>CONPES 4075 de 2021</a:t>
          </a:r>
        </a:p>
      </dgm:t>
    </dgm:pt>
    <dgm:pt modelId="{761008AF-0906-4553-9614-A167E8FF277F}" type="parTrans" cxnId="{100C6C28-68EB-4F64-84DF-D1DCBD68D6E7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023F10-0071-440B-843C-6E8CA40B7021}" type="sibTrans" cxnId="{100C6C28-68EB-4F64-84DF-D1DCBD68D6E7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16F4A6-0DE7-4020-8D02-3FAA5042FE2D}">
      <dgm:prSet phldrT="[Texto]" custT="1"/>
      <dgm:spPr>
        <a:solidFill>
          <a:schemeClr val="bg1"/>
        </a:solidFill>
      </dgm:spPr>
      <dgm:t>
        <a:bodyPr/>
        <a:lstStyle/>
        <a:p>
          <a:r>
            <a:rPr lang="es-ES" sz="16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 de transición energética.</a:t>
          </a:r>
          <a:endParaRPr lang="es-CO" sz="1600" b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D3E144-ECBB-4606-913A-9554798A3EC0}" type="parTrans" cxnId="{2EF60CA3-72C3-4CF0-B418-ABF6095CF2BE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B55F95-285B-4FF8-85B8-6FC6DEC8DE34}" type="sibTrans" cxnId="{2EF60CA3-72C3-4CF0-B418-ABF6095CF2BE}">
      <dgm:prSet/>
      <dgm:spPr/>
      <dgm:t>
        <a:bodyPr/>
        <a:lstStyle/>
        <a:p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898C7-D40E-410C-95F8-5F07457516D7}" type="pres">
      <dgm:prSet presAssocID="{AFDF2DA9-4BE8-4F1A-B56C-799B101AFDDD}" presName="theList" presStyleCnt="0">
        <dgm:presLayoutVars>
          <dgm:dir/>
          <dgm:animLvl val="lvl"/>
          <dgm:resizeHandles val="exact"/>
        </dgm:presLayoutVars>
      </dgm:prSet>
      <dgm:spPr/>
    </dgm:pt>
    <dgm:pt modelId="{CB3430DB-C9FB-42A3-B0E0-2F59AFDAC2FF}" type="pres">
      <dgm:prSet presAssocID="{D398B6FF-23CC-4761-9823-9BB95D650412}" presName="compNode" presStyleCnt="0"/>
      <dgm:spPr/>
    </dgm:pt>
    <dgm:pt modelId="{44841BE7-7396-451D-ACA5-D2186009ED16}" type="pres">
      <dgm:prSet presAssocID="{D398B6FF-23CC-4761-9823-9BB95D650412}" presName="aNode" presStyleLbl="bgShp" presStyleIdx="0" presStyleCnt="2"/>
      <dgm:spPr/>
    </dgm:pt>
    <dgm:pt modelId="{9F7B9B4A-E7A8-47E0-BC11-82CE103399DF}" type="pres">
      <dgm:prSet presAssocID="{D398B6FF-23CC-4761-9823-9BB95D650412}" presName="textNode" presStyleLbl="bgShp" presStyleIdx="0" presStyleCnt="2"/>
      <dgm:spPr/>
    </dgm:pt>
    <dgm:pt modelId="{7F1DFB4C-B63D-4EE3-A6A9-F35448062CA0}" type="pres">
      <dgm:prSet presAssocID="{D398B6FF-23CC-4761-9823-9BB95D650412}" presName="compChildNode" presStyleCnt="0"/>
      <dgm:spPr/>
    </dgm:pt>
    <dgm:pt modelId="{AB87D681-5ECD-482B-812B-3F6D25F8C643}" type="pres">
      <dgm:prSet presAssocID="{D398B6FF-23CC-4761-9823-9BB95D650412}" presName="theInnerList" presStyleCnt="0"/>
      <dgm:spPr/>
    </dgm:pt>
    <dgm:pt modelId="{11752F6E-B233-4EC3-8D7B-8DF9F8D2F211}" type="pres">
      <dgm:prSet presAssocID="{908C1879-CCCD-4A33-86F5-1DFFB202004D}" presName="childNode" presStyleLbl="node1" presStyleIdx="0" presStyleCnt="2">
        <dgm:presLayoutVars>
          <dgm:bulletEnabled val="1"/>
        </dgm:presLayoutVars>
      </dgm:prSet>
      <dgm:spPr/>
    </dgm:pt>
    <dgm:pt modelId="{2481CA85-FC07-475C-89A9-E7EE6EFC3740}" type="pres">
      <dgm:prSet presAssocID="{D398B6FF-23CC-4761-9823-9BB95D650412}" presName="aSpace" presStyleCnt="0"/>
      <dgm:spPr/>
    </dgm:pt>
    <dgm:pt modelId="{8A4E6F81-36A7-4DEC-A6D6-BFF0B706C70C}" type="pres">
      <dgm:prSet presAssocID="{4A1D1B46-C7C6-46DC-A4F3-354CB5260686}" presName="compNode" presStyleCnt="0"/>
      <dgm:spPr/>
    </dgm:pt>
    <dgm:pt modelId="{283DDC27-EC0C-4638-8055-2197FC45EE16}" type="pres">
      <dgm:prSet presAssocID="{4A1D1B46-C7C6-46DC-A4F3-354CB5260686}" presName="aNode" presStyleLbl="bgShp" presStyleIdx="1" presStyleCnt="2"/>
      <dgm:spPr/>
    </dgm:pt>
    <dgm:pt modelId="{5082359A-A3F5-4C92-8148-7D750C89B6DD}" type="pres">
      <dgm:prSet presAssocID="{4A1D1B46-C7C6-46DC-A4F3-354CB5260686}" presName="textNode" presStyleLbl="bgShp" presStyleIdx="1" presStyleCnt="2"/>
      <dgm:spPr/>
    </dgm:pt>
    <dgm:pt modelId="{F6DCE3FB-3964-4A14-A370-21593E54B689}" type="pres">
      <dgm:prSet presAssocID="{4A1D1B46-C7C6-46DC-A4F3-354CB5260686}" presName="compChildNode" presStyleCnt="0"/>
      <dgm:spPr/>
    </dgm:pt>
    <dgm:pt modelId="{07257EC7-5B3F-4104-80E8-047580BC03DB}" type="pres">
      <dgm:prSet presAssocID="{4A1D1B46-C7C6-46DC-A4F3-354CB5260686}" presName="theInnerList" presStyleCnt="0"/>
      <dgm:spPr/>
    </dgm:pt>
    <dgm:pt modelId="{099E13CA-4017-4404-A136-1E49B7CF4F13}" type="pres">
      <dgm:prSet presAssocID="{8716F4A6-0DE7-4020-8D02-3FAA5042FE2D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49242305-8F59-4BB9-B92E-3C2BD87C929A}" type="presOf" srcId="{D398B6FF-23CC-4761-9823-9BB95D650412}" destId="{44841BE7-7396-451D-ACA5-D2186009ED16}" srcOrd="0" destOrd="0" presId="urn:microsoft.com/office/officeart/2005/8/layout/lProcess2"/>
    <dgm:cxn modelId="{F0B8BE13-7919-4881-9381-06C998AF6168}" srcId="{AFDF2DA9-4BE8-4F1A-B56C-799B101AFDDD}" destId="{D398B6FF-23CC-4761-9823-9BB95D650412}" srcOrd="0" destOrd="0" parTransId="{D873258E-9F37-4B97-AC7F-5FD6C0C1BE55}" sibTransId="{A8022E7C-070C-48CC-B7D4-DC71B63D9F29}"/>
    <dgm:cxn modelId="{1D0C711A-6CFF-4CFE-85BC-6E5BCE6C9ADF}" type="presOf" srcId="{8716F4A6-0DE7-4020-8D02-3FAA5042FE2D}" destId="{099E13CA-4017-4404-A136-1E49B7CF4F13}" srcOrd="0" destOrd="0" presId="urn:microsoft.com/office/officeart/2005/8/layout/lProcess2"/>
    <dgm:cxn modelId="{100C6C28-68EB-4F64-84DF-D1DCBD68D6E7}" srcId="{AFDF2DA9-4BE8-4F1A-B56C-799B101AFDDD}" destId="{4A1D1B46-C7C6-46DC-A4F3-354CB5260686}" srcOrd="1" destOrd="0" parTransId="{761008AF-0906-4553-9614-A167E8FF277F}" sibTransId="{5F023F10-0071-440B-843C-6E8CA40B7021}"/>
    <dgm:cxn modelId="{7A2BB62D-9F65-41F0-BC8E-AEC178C72A87}" type="presOf" srcId="{4A1D1B46-C7C6-46DC-A4F3-354CB5260686}" destId="{283DDC27-EC0C-4638-8055-2197FC45EE16}" srcOrd="0" destOrd="0" presId="urn:microsoft.com/office/officeart/2005/8/layout/lProcess2"/>
    <dgm:cxn modelId="{FAA94867-D954-4155-9B84-4396060B3461}" type="presOf" srcId="{4A1D1B46-C7C6-46DC-A4F3-354CB5260686}" destId="{5082359A-A3F5-4C92-8148-7D750C89B6DD}" srcOrd="1" destOrd="0" presId="urn:microsoft.com/office/officeart/2005/8/layout/lProcess2"/>
    <dgm:cxn modelId="{991B9156-54A0-447B-B66E-A4ABDA00F0B5}" srcId="{D398B6FF-23CC-4761-9823-9BB95D650412}" destId="{908C1879-CCCD-4A33-86F5-1DFFB202004D}" srcOrd="0" destOrd="0" parTransId="{84EB0F64-FBC8-4B47-BE60-00C8F47DF20B}" sibTransId="{8832A6F7-4F15-41C5-9CDE-C4AF4609BA8B}"/>
    <dgm:cxn modelId="{8437F09D-92C2-4F87-AA40-EB38ED0AB692}" type="presOf" srcId="{D398B6FF-23CC-4761-9823-9BB95D650412}" destId="{9F7B9B4A-E7A8-47E0-BC11-82CE103399DF}" srcOrd="1" destOrd="0" presId="urn:microsoft.com/office/officeart/2005/8/layout/lProcess2"/>
    <dgm:cxn modelId="{2EF60CA3-72C3-4CF0-B418-ABF6095CF2BE}" srcId="{4A1D1B46-C7C6-46DC-A4F3-354CB5260686}" destId="{8716F4A6-0DE7-4020-8D02-3FAA5042FE2D}" srcOrd="0" destOrd="0" parTransId="{71D3E144-ECBB-4606-913A-9554798A3EC0}" sibTransId="{9BB55F95-285B-4FF8-85B8-6FC6DEC8DE34}"/>
    <dgm:cxn modelId="{026324BF-CDE2-4A39-BCFC-9BB4E6F1B4E3}" type="presOf" srcId="{908C1879-CCCD-4A33-86F5-1DFFB202004D}" destId="{11752F6E-B233-4EC3-8D7B-8DF9F8D2F211}" srcOrd="0" destOrd="0" presId="urn:microsoft.com/office/officeart/2005/8/layout/lProcess2"/>
    <dgm:cxn modelId="{A6FF96EC-9CD7-451A-8792-5E8237FA0D9A}" type="presOf" srcId="{AFDF2DA9-4BE8-4F1A-B56C-799B101AFDDD}" destId="{B62898C7-D40E-410C-95F8-5F07457516D7}" srcOrd="0" destOrd="0" presId="urn:microsoft.com/office/officeart/2005/8/layout/lProcess2"/>
    <dgm:cxn modelId="{84B32447-E88F-45DE-8A67-C7E65D5E3053}" type="presParOf" srcId="{B62898C7-D40E-410C-95F8-5F07457516D7}" destId="{CB3430DB-C9FB-42A3-B0E0-2F59AFDAC2FF}" srcOrd="0" destOrd="0" presId="urn:microsoft.com/office/officeart/2005/8/layout/lProcess2"/>
    <dgm:cxn modelId="{2A53D65B-C74D-4FC9-A410-C13A4B0530B4}" type="presParOf" srcId="{CB3430DB-C9FB-42A3-B0E0-2F59AFDAC2FF}" destId="{44841BE7-7396-451D-ACA5-D2186009ED16}" srcOrd="0" destOrd="0" presId="urn:microsoft.com/office/officeart/2005/8/layout/lProcess2"/>
    <dgm:cxn modelId="{5B113818-3A8F-4207-B0A7-3660B2949C4A}" type="presParOf" srcId="{CB3430DB-C9FB-42A3-B0E0-2F59AFDAC2FF}" destId="{9F7B9B4A-E7A8-47E0-BC11-82CE103399DF}" srcOrd="1" destOrd="0" presId="urn:microsoft.com/office/officeart/2005/8/layout/lProcess2"/>
    <dgm:cxn modelId="{62919242-DB92-49EE-B805-23640BABE1DE}" type="presParOf" srcId="{CB3430DB-C9FB-42A3-B0E0-2F59AFDAC2FF}" destId="{7F1DFB4C-B63D-4EE3-A6A9-F35448062CA0}" srcOrd="2" destOrd="0" presId="urn:microsoft.com/office/officeart/2005/8/layout/lProcess2"/>
    <dgm:cxn modelId="{2B270A40-123D-48D0-A0F5-CEE20627E1F9}" type="presParOf" srcId="{7F1DFB4C-B63D-4EE3-A6A9-F35448062CA0}" destId="{AB87D681-5ECD-482B-812B-3F6D25F8C643}" srcOrd="0" destOrd="0" presId="urn:microsoft.com/office/officeart/2005/8/layout/lProcess2"/>
    <dgm:cxn modelId="{3913AAC3-4566-4C94-9C63-BB8CC379A0FC}" type="presParOf" srcId="{AB87D681-5ECD-482B-812B-3F6D25F8C643}" destId="{11752F6E-B233-4EC3-8D7B-8DF9F8D2F211}" srcOrd="0" destOrd="0" presId="urn:microsoft.com/office/officeart/2005/8/layout/lProcess2"/>
    <dgm:cxn modelId="{DCCDEC4D-28E1-4A85-BDC7-6DD7D734B0C7}" type="presParOf" srcId="{B62898C7-D40E-410C-95F8-5F07457516D7}" destId="{2481CA85-FC07-475C-89A9-E7EE6EFC3740}" srcOrd="1" destOrd="0" presId="urn:microsoft.com/office/officeart/2005/8/layout/lProcess2"/>
    <dgm:cxn modelId="{9521EF8C-36AD-4263-A0FA-EDFDE6659F7A}" type="presParOf" srcId="{B62898C7-D40E-410C-95F8-5F07457516D7}" destId="{8A4E6F81-36A7-4DEC-A6D6-BFF0B706C70C}" srcOrd="2" destOrd="0" presId="urn:microsoft.com/office/officeart/2005/8/layout/lProcess2"/>
    <dgm:cxn modelId="{425306EA-C88C-4D79-BEA0-5E97C8520BAC}" type="presParOf" srcId="{8A4E6F81-36A7-4DEC-A6D6-BFF0B706C70C}" destId="{283DDC27-EC0C-4638-8055-2197FC45EE16}" srcOrd="0" destOrd="0" presId="urn:microsoft.com/office/officeart/2005/8/layout/lProcess2"/>
    <dgm:cxn modelId="{896EA4F6-25F8-4214-9CDB-81D4F5997D45}" type="presParOf" srcId="{8A4E6F81-36A7-4DEC-A6D6-BFF0B706C70C}" destId="{5082359A-A3F5-4C92-8148-7D750C89B6DD}" srcOrd="1" destOrd="0" presId="urn:microsoft.com/office/officeart/2005/8/layout/lProcess2"/>
    <dgm:cxn modelId="{C1F88BD4-7878-45B7-9AD3-BA8508BCFB2A}" type="presParOf" srcId="{8A4E6F81-36A7-4DEC-A6D6-BFF0B706C70C}" destId="{F6DCE3FB-3964-4A14-A370-21593E54B689}" srcOrd="2" destOrd="0" presId="urn:microsoft.com/office/officeart/2005/8/layout/lProcess2"/>
    <dgm:cxn modelId="{27A1BC1F-965B-44F1-8ADD-AB91AEA5FB2A}" type="presParOf" srcId="{F6DCE3FB-3964-4A14-A370-21593E54B689}" destId="{07257EC7-5B3F-4104-80E8-047580BC03DB}" srcOrd="0" destOrd="0" presId="urn:microsoft.com/office/officeart/2005/8/layout/lProcess2"/>
    <dgm:cxn modelId="{4AB999BF-A10B-4B2A-AEFB-52733E05805F}" type="presParOf" srcId="{07257EC7-5B3F-4104-80E8-047580BC03DB}" destId="{099E13CA-4017-4404-A136-1E49B7CF4F1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30985C-143B-4E18-94FA-89EB17B37627}" type="doc">
      <dgm:prSet loTypeId="urn:microsoft.com/office/officeart/2005/8/layout/vList3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CO"/>
        </a:p>
      </dgm:t>
    </dgm:pt>
    <dgm:pt modelId="{322064E5-5055-4FC6-87DF-22E9EB70FCDC}">
      <dgm:prSet phldrT="[Texto]"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El análisis del potencial de materias primas para la producción de Combustible Sostenible de Aviación, Diésel Renovable y combustibles sintéticos en Colombia.</a:t>
          </a:r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B3F80A-86A7-4F0B-831B-5500D2A37DC9}" type="parTrans" cxnId="{CD9C4039-74EA-481A-BF22-2E901E8A9E18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FD7E81-121A-4C3C-9D73-52A039E2A0A4}" type="sibTrans" cxnId="{CD9C4039-74EA-481A-BF22-2E901E8A9E18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03D9CD-5286-4D40-B641-EC4B87E6D98F}">
      <dgm:prSet phldrT="[Texto]"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La consideración del cambio indirecto del uso del suelo, con base en el factor “</a:t>
          </a:r>
          <a:r>
            <a:rPr lang="es-ES" sz="1600" dirty="0" err="1">
              <a:latin typeface="Arial" panose="020B0604020202020204" pitchFamily="34" charset="0"/>
              <a:cs typeface="Arial" panose="020B0604020202020204" pitchFamily="34" charset="0"/>
            </a:rPr>
            <a:t>Indirect</a:t>
          </a:r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1600" dirty="0" err="1">
              <a:latin typeface="Arial" panose="020B0604020202020204" pitchFamily="34" charset="0"/>
              <a:cs typeface="Arial" panose="020B0604020202020204" pitchFamily="34" charset="0"/>
            </a:rPr>
            <a:t>Land</a:t>
          </a:r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 Use Change – ILUC”</a:t>
          </a:r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A9965-2F17-400E-80DD-66531105F4F7}" type="parTrans" cxnId="{8507957A-AD04-4B4A-8130-B59E6E5E2549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37A30C-8FE5-463C-A1F4-EC36F4E3D1A2}" type="sibTrans" cxnId="{8507957A-AD04-4B4A-8130-B59E6E5E2549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006042-B386-490F-A19D-774531E10CFD}">
      <dgm:prSet phldrT="[Texto]"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La identificación de las vías de producción de este tipo de biocombustibles.</a:t>
          </a:r>
        </a:p>
      </dgm:t>
    </dgm:pt>
    <dgm:pt modelId="{9D651C84-4E64-4CE3-B5F0-FE94AB82953D}" type="parTrans" cxnId="{5624222A-F05F-47D6-9229-07A3EF2FFF8B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B80C3D-ECF4-423A-9177-660E18499EF5}" type="sibTrans" cxnId="{5624222A-F05F-47D6-9229-07A3EF2FFF8B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813849-12B9-4CC5-9E65-FA2F0809667B}">
      <dgm:prSet phldrT="[Texto]"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Descripción de las vías tecnológicas de producción de SAF clasificándolas por el costo de inversión, rendimiento técnico y energético, costos de producción, rentabilidad…</a:t>
          </a:r>
        </a:p>
      </dgm:t>
    </dgm:pt>
    <dgm:pt modelId="{01AEBCC6-FB04-4422-9B75-3D0E492FCCA7}" type="parTrans" cxnId="{450341E9-53EA-40C8-8647-B61813823746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D62A86-0689-452D-81EA-84991C0E9AF5}" type="sibTrans" cxnId="{450341E9-53EA-40C8-8647-B61813823746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AF2190-7DB5-45FE-9888-09759238F2C3}">
      <dgm:prSet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Estrategias para la recolección, tratamiento y transporte de las materias, incluyendo UCO</a:t>
          </a:r>
        </a:p>
      </dgm:t>
    </dgm:pt>
    <dgm:pt modelId="{16806031-5716-4598-B706-E3BB25DA26AE}" type="parTrans" cxnId="{633CFD0A-B713-4DCF-B68D-11B28A8F8192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5A6AAF-6DB4-489E-8263-08BFB2150773}" type="sibTrans" cxnId="{633CFD0A-B713-4DCF-B68D-11B28A8F8192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FE025F-7CEC-4039-AFF3-EB0395ACF95A}">
      <dgm:prSet custT="1"/>
      <dgm:spPr/>
      <dgm:t>
        <a:bodyPr/>
        <a:lstStyle/>
        <a:p>
          <a:r>
            <a:rPr lang="es-ES" sz="1600" dirty="0">
              <a:latin typeface="Arial" panose="020B0604020202020204" pitchFamily="34" charset="0"/>
              <a:cs typeface="Arial" panose="020B0604020202020204" pitchFamily="34" charset="0"/>
            </a:rPr>
            <a:t>Mecanismos de aprovechamiento de Hidrogeno de bajas emisiones y/o uso del carbono para la producción de combustibles sintéticos.</a:t>
          </a:r>
          <a:endParaRPr lang="es-CO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42ADB0-E5D4-4622-B9C5-68BCA4043460}" type="parTrans" cxnId="{03696CC5-11DA-45DA-9EFA-23C18AECC0D4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2A56A4-F9A3-46EA-BC9B-5804F7916505}" type="sibTrans" cxnId="{03696CC5-11DA-45DA-9EFA-23C18AECC0D4}">
      <dgm:prSet/>
      <dgm:spPr/>
      <dgm:t>
        <a:bodyPr/>
        <a:lstStyle/>
        <a:p>
          <a:endParaRPr lang="es-CO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F6264F-F80E-4E8F-A02E-04C33F5F0CD6}" type="pres">
      <dgm:prSet presAssocID="{A130985C-143B-4E18-94FA-89EB17B37627}" presName="linearFlow" presStyleCnt="0">
        <dgm:presLayoutVars>
          <dgm:dir/>
          <dgm:resizeHandles val="exact"/>
        </dgm:presLayoutVars>
      </dgm:prSet>
      <dgm:spPr/>
    </dgm:pt>
    <dgm:pt modelId="{514684A8-D620-4418-B832-F09EE6012335}" type="pres">
      <dgm:prSet presAssocID="{322064E5-5055-4FC6-87DF-22E9EB70FCDC}" presName="composite" presStyleCnt="0"/>
      <dgm:spPr/>
    </dgm:pt>
    <dgm:pt modelId="{833DEAF4-97A4-4CE5-8E29-EE8BC142C866}" type="pres">
      <dgm:prSet presAssocID="{322064E5-5055-4FC6-87DF-22E9EB70FCDC}" presName="imgShp" presStyleLbl="fgImgPlac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1 con relleno sólido"/>
        </a:ext>
      </dgm:extLst>
    </dgm:pt>
    <dgm:pt modelId="{0DB015EF-C52F-432F-9023-EB84C738F50B}" type="pres">
      <dgm:prSet presAssocID="{322064E5-5055-4FC6-87DF-22E9EB70FCDC}" presName="txShp" presStyleLbl="node1" presStyleIdx="0" presStyleCnt="6">
        <dgm:presLayoutVars>
          <dgm:bulletEnabled val="1"/>
        </dgm:presLayoutVars>
      </dgm:prSet>
      <dgm:spPr/>
    </dgm:pt>
    <dgm:pt modelId="{A97D61D7-3386-42ED-896F-9E0CB671CF51}" type="pres">
      <dgm:prSet presAssocID="{3EFD7E81-121A-4C3C-9D73-52A039E2A0A4}" presName="spacing" presStyleCnt="0"/>
      <dgm:spPr/>
    </dgm:pt>
    <dgm:pt modelId="{BFFA3FF0-2DBE-44A3-B4B8-E413B749E38A}" type="pres">
      <dgm:prSet presAssocID="{9903D9CD-5286-4D40-B641-EC4B87E6D98F}" presName="composite" presStyleCnt="0"/>
      <dgm:spPr/>
    </dgm:pt>
    <dgm:pt modelId="{68EA777C-21E2-4B7E-85A4-75D47157DC90}" type="pres">
      <dgm:prSet presAssocID="{9903D9CD-5286-4D40-B641-EC4B87E6D98F}" presName="imgShp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con relleno sólido"/>
        </a:ext>
      </dgm:extLst>
    </dgm:pt>
    <dgm:pt modelId="{8256FCF3-3F52-4B69-8392-CBEEB7F57F39}" type="pres">
      <dgm:prSet presAssocID="{9903D9CD-5286-4D40-B641-EC4B87E6D98F}" presName="txShp" presStyleLbl="node1" presStyleIdx="1" presStyleCnt="6">
        <dgm:presLayoutVars>
          <dgm:bulletEnabled val="1"/>
        </dgm:presLayoutVars>
      </dgm:prSet>
      <dgm:spPr/>
    </dgm:pt>
    <dgm:pt modelId="{D7E1C334-BE45-462F-A939-75C80BD18D79}" type="pres">
      <dgm:prSet presAssocID="{FE37A30C-8FE5-463C-A1F4-EC36F4E3D1A2}" presName="spacing" presStyleCnt="0"/>
      <dgm:spPr/>
    </dgm:pt>
    <dgm:pt modelId="{63CC2DB0-F55B-421F-95BA-D673B0D7E589}" type="pres">
      <dgm:prSet presAssocID="{62006042-B386-490F-A19D-774531E10CFD}" presName="composite" presStyleCnt="0"/>
      <dgm:spPr/>
    </dgm:pt>
    <dgm:pt modelId="{57607B49-F64D-4FD9-9ED2-9D29223E4504}" type="pres">
      <dgm:prSet presAssocID="{62006042-B386-490F-A19D-774531E10CFD}" presName="imgShp" presStyleLbl="f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3 con relleno sólido"/>
        </a:ext>
      </dgm:extLst>
    </dgm:pt>
    <dgm:pt modelId="{09CF57D9-9BF2-459F-9DF4-D08A3DC83961}" type="pres">
      <dgm:prSet presAssocID="{62006042-B386-490F-A19D-774531E10CFD}" presName="txShp" presStyleLbl="node1" presStyleIdx="2" presStyleCnt="6">
        <dgm:presLayoutVars>
          <dgm:bulletEnabled val="1"/>
        </dgm:presLayoutVars>
      </dgm:prSet>
      <dgm:spPr/>
    </dgm:pt>
    <dgm:pt modelId="{2710B3AF-1CC2-4641-9321-49E3202C07A1}" type="pres">
      <dgm:prSet presAssocID="{B1B80C3D-ECF4-423A-9177-660E18499EF5}" presName="spacing" presStyleCnt="0"/>
      <dgm:spPr/>
    </dgm:pt>
    <dgm:pt modelId="{96214ED6-CD2D-4AFB-B636-1573047B53F1}" type="pres">
      <dgm:prSet presAssocID="{FE813849-12B9-4CC5-9E65-FA2F0809667B}" presName="composite" presStyleCnt="0"/>
      <dgm:spPr/>
    </dgm:pt>
    <dgm:pt modelId="{7F542C60-C3BB-4B54-8DD9-2B0B8C78B8B0}" type="pres">
      <dgm:prSet presAssocID="{FE813849-12B9-4CC5-9E65-FA2F0809667B}" presName="imgShp" presStyleLbl="f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4 con relleno sólido"/>
        </a:ext>
      </dgm:extLst>
    </dgm:pt>
    <dgm:pt modelId="{ADEC5B96-84CD-4DA5-AA6F-C16BDC85AB9F}" type="pres">
      <dgm:prSet presAssocID="{FE813849-12B9-4CC5-9E65-FA2F0809667B}" presName="txShp" presStyleLbl="node1" presStyleIdx="3" presStyleCnt="6">
        <dgm:presLayoutVars>
          <dgm:bulletEnabled val="1"/>
        </dgm:presLayoutVars>
      </dgm:prSet>
      <dgm:spPr/>
    </dgm:pt>
    <dgm:pt modelId="{FD5EB224-89E3-480A-8C4F-8A4E8AAD8038}" type="pres">
      <dgm:prSet presAssocID="{88D62A86-0689-452D-81EA-84991C0E9AF5}" presName="spacing" presStyleCnt="0"/>
      <dgm:spPr/>
    </dgm:pt>
    <dgm:pt modelId="{488D9EED-1A1A-4D39-968B-2F71A797157E}" type="pres">
      <dgm:prSet presAssocID="{93AF2190-7DB5-45FE-9888-09759238F2C3}" presName="composite" presStyleCnt="0"/>
      <dgm:spPr/>
    </dgm:pt>
    <dgm:pt modelId="{596CD803-723D-4557-BC56-BDBB99448C86}" type="pres">
      <dgm:prSet presAssocID="{93AF2190-7DB5-45FE-9888-09759238F2C3}" presName="imgShp" presStyleLbl="f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5 con relleno sólido"/>
        </a:ext>
      </dgm:extLst>
    </dgm:pt>
    <dgm:pt modelId="{1C3CAD4B-1C95-4C5B-969D-63AD490D2412}" type="pres">
      <dgm:prSet presAssocID="{93AF2190-7DB5-45FE-9888-09759238F2C3}" presName="txShp" presStyleLbl="node1" presStyleIdx="4" presStyleCnt="6">
        <dgm:presLayoutVars>
          <dgm:bulletEnabled val="1"/>
        </dgm:presLayoutVars>
      </dgm:prSet>
      <dgm:spPr/>
    </dgm:pt>
    <dgm:pt modelId="{7F1F4F4F-8DED-479A-AF29-4E4D620948B9}" type="pres">
      <dgm:prSet presAssocID="{DA5A6AAF-6DB4-489E-8263-08BFB2150773}" presName="spacing" presStyleCnt="0"/>
      <dgm:spPr/>
    </dgm:pt>
    <dgm:pt modelId="{AC66F43E-8D26-439C-AD7A-75FC8AB26E09}" type="pres">
      <dgm:prSet presAssocID="{B0FE025F-7CEC-4039-AFF3-EB0395ACF95A}" presName="composite" presStyleCnt="0"/>
      <dgm:spPr/>
    </dgm:pt>
    <dgm:pt modelId="{E8031C96-E371-4105-AAF2-CD99930A64E7}" type="pres">
      <dgm:prSet presAssocID="{B0FE025F-7CEC-4039-AFF3-EB0395ACF95A}" presName="imgShp" presStyleLbl="fgImgPlac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signia 6 con relleno sólido"/>
        </a:ext>
      </dgm:extLst>
    </dgm:pt>
    <dgm:pt modelId="{F1E62AB2-F8CD-4401-A0A6-C556969B0DB3}" type="pres">
      <dgm:prSet presAssocID="{B0FE025F-7CEC-4039-AFF3-EB0395ACF95A}" presName="txShp" presStyleLbl="node1" presStyleIdx="5" presStyleCnt="6">
        <dgm:presLayoutVars>
          <dgm:bulletEnabled val="1"/>
        </dgm:presLayoutVars>
      </dgm:prSet>
      <dgm:spPr/>
    </dgm:pt>
  </dgm:ptLst>
  <dgm:cxnLst>
    <dgm:cxn modelId="{633CFD0A-B713-4DCF-B68D-11B28A8F8192}" srcId="{A130985C-143B-4E18-94FA-89EB17B37627}" destId="{93AF2190-7DB5-45FE-9888-09759238F2C3}" srcOrd="4" destOrd="0" parTransId="{16806031-5716-4598-B706-E3BB25DA26AE}" sibTransId="{DA5A6AAF-6DB4-489E-8263-08BFB2150773}"/>
    <dgm:cxn modelId="{5624222A-F05F-47D6-9229-07A3EF2FFF8B}" srcId="{A130985C-143B-4E18-94FA-89EB17B37627}" destId="{62006042-B386-490F-A19D-774531E10CFD}" srcOrd="2" destOrd="0" parTransId="{9D651C84-4E64-4CE3-B5F0-FE94AB82953D}" sibTransId="{B1B80C3D-ECF4-423A-9177-660E18499EF5}"/>
    <dgm:cxn modelId="{CD9C4039-74EA-481A-BF22-2E901E8A9E18}" srcId="{A130985C-143B-4E18-94FA-89EB17B37627}" destId="{322064E5-5055-4FC6-87DF-22E9EB70FCDC}" srcOrd="0" destOrd="0" parTransId="{7CB3F80A-86A7-4F0B-831B-5500D2A37DC9}" sibTransId="{3EFD7E81-121A-4C3C-9D73-52A039E2A0A4}"/>
    <dgm:cxn modelId="{01F04067-F768-4184-91E1-1325CACAF722}" type="presOf" srcId="{93AF2190-7DB5-45FE-9888-09759238F2C3}" destId="{1C3CAD4B-1C95-4C5B-969D-63AD490D2412}" srcOrd="0" destOrd="0" presId="urn:microsoft.com/office/officeart/2005/8/layout/vList3"/>
    <dgm:cxn modelId="{8507957A-AD04-4B4A-8130-B59E6E5E2549}" srcId="{A130985C-143B-4E18-94FA-89EB17B37627}" destId="{9903D9CD-5286-4D40-B641-EC4B87E6D98F}" srcOrd="1" destOrd="0" parTransId="{BA0A9965-2F17-400E-80DD-66531105F4F7}" sibTransId="{FE37A30C-8FE5-463C-A1F4-EC36F4E3D1A2}"/>
    <dgm:cxn modelId="{8C6FB27D-6A11-46DA-B3E5-2EBC59DC5AC5}" type="presOf" srcId="{B0FE025F-7CEC-4039-AFF3-EB0395ACF95A}" destId="{F1E62AB2-F8CD-4401-A0A6-C556969B0DB3}" srcOrd="0" destOrd="0" presId="urn:microsoft.com/office/officeart/2005/8/layout/vList3"/>
    <dgm:cxn modelId="{6D31A2A1-65C3-4CF5-8CC3-9567358EF995}" type="presOf" srcId="{9903D9CD-5286-4D40-B641-EC4B87E6D98F}" destId="{8256FCF3-3F52-4B69-8392-CBEEB7F57F39}" srcOrd="0" destOrd="0" presId="urn:microsoft.com/office/officeart/2005/8/layout/vList3"/>
    <dgm:cxn modelId="{2E702EA5-9FC1-4EFC-A45C-4E9C36130DAF}" type="presOf" srcId="{FE813849-12B9-4CC5-9E65-FA2F0809667B}" destId="{ADEC5B96-84CD-4DA5-AA6F-C16BDC85AB9F}" srcOrd="0" destOrd="0" presId="urn:microsoft.com/office/officeart/2005/8/layout/vList3"/>
    <dgm:cxn modelId="{16E03BB3-64D4-4BDA-AE74-070563E77F0F}" type="presOf" srcId="{62006042-B386-490F-A19D-774531E10CFD}" destId="{09CF57D9-9BF2-459F-9DF4-D08A3DC83961}" srcOrd="0" destOrd="0" presId="urn:microsoft.com/office/officeart/2005/8/layout/vList3"/>
    <dgm:cxn modelId="{03696CC5-11DA-45DA-9EFA-23C18AECC0D4}" srcId="{A130985C-143B-4E18-94FA-89EB17B37627}" destId="{B0FE025F-7CEC-4039-AFF3-EB0395ACF95A}" srcOrd="5" destOrd="0" parTransId="{BD42ADB0-E5D4-4622-B9C5-68BCA4043460}" sibTransId="{4F2A56A4-F9A3-46EA-BC9B-5804F7916505}"/>
    <dgm:cxn modelId="{450341E9-53EA-40C8-8647-B61813823746}" srcId="{A130985C-143B-4E18-94FA-89EB17B37627}" destId="{FE813849-12B9-4CC5-9E65-FA2F0809667B}" srcOrd="3" destOrd="0" parTransId="{01AEBCC6-FB04-4422-9B75-3D0E492FCCA7}" sibTransId="{88D62A86-0689-452D-81EA-84991C0E9AF5}"/>
    <dgm:cxn modelId="{B24CC6EA-6CCB-4BAB-8158-5BB02CB0E46A}" type="presOf" srcId="{A130985C-143B-4E18-94FA-89EB17B37627}" destId="{17F6264F-F80E-4E8F-A02E-04C33F5F0CD6}" srcOrd="0" destOrd="0" presId="urn:microsoft.com/office/officeart/2005/8/layout/vList3"/>
    <dgm:cxn modelId="{534DE7EA-0B6D-4008-A058-CABABDCEFC51}" type="presOf" srcId="{322064E5-5055-4FC6-87DF-22E9EB70FCDC}" destId="{0DB015EF-C52F-432F-9023-EB84C738F50B}" srcOrd="0" destOrd="0" presId="urn:microsoft.com/office/officeart/2005/8/layout/vList3"/>
    <dgm:cxn modelId="{34C15444-B49B-48F1-84F4-CD1B8F81D03A}" type="presParOf" srcId="{17F6264F-F80E-4E8F-A02E-04C33F5F0CD6}" destId="{514684A8-D620-4418-B832-F09EE6012335}" srcOrd="0" destOrd="0" presId="urn:microsoft.com/office/officeart/2005/8/layout/vList3"/>
    <dgm:cxn modelId="{77D8DF00-E7FE-43E7-9C28-C8BCCBE85794}" type="presParOf" srcId="{514684A8-D620-4418-B832-F09EE6012335}" destId="{833DEAF4-97A4-4CE5-8E29-EE8BC142C866}" srcOrd="0" destOrd="0" presId="urn:microsoft.com/office/officeart/2005/8/layout/vList3"/>
    <dgm:cxn modelId="{2F9278B2-BEDD-4A60-A623-A84EC5217697}" type="presParOf" srcId="{514684A8-D620-4418-B832-F09EE6012335}" destId="{0DB015EF-C52F-432F-9023-EB84C738F50B}" srcOrd="1" destOrd="0" presId="urn:microsoft.com/office/officeart/2005/8/layout/vList3"/>
    <dgm:cxn modelId="{09FB7EA0-239F-496A-899E-7B553DD4EDC0}" type="presParOf" srcId="{17F6264F-F80E-4E8F-A02E-04C33F5F0CD6}" destId="{A97D61D7-3386-42ED-896F-9E0CB671CF51}" srcOrd="1" destOrd="0" presId="urn:microsoft.com/office/officeart/2005/8/layout/vList3"/>
    <dgm:cxn modelId="{533F7FCB-6184-4637-B3C7-09BC0679B4C3}" type="presParOf" srcId="{17F6264F-F80E-4E8F-A02E-04C33F5F0CD6}" destId="{BFFA3FF0-2DBE-44A3-B4B8-E413B749E38A}" srcOrd="2" destOrd="0" presId="urn:microsoft.com/office/officeart/2005/8/layout/vList3"/>
    <dgm:cxn modelId="{34C45804-149E-4DA2-805E-E79EE00C71ED}" type="presParOf" srcId="{BFFA3FF0-2DBE-44A3-B4B8-E413B749E38A}" destId="{68EA777C-21E2-4B7E-85A4-75D47157DC90}" srcOrd="0" destOrd="0" presId="urn:microsoft.com/office/officeart/2005/8/layout/vList3"/>
    <dgm:cxn modelId="{7793EB5A-D268-428E-B4F5-8BAF2F9DC218}" type="presParOf" srcId="{BFFA3FF0-2DBE-44A3-B4B8-E413B749E38A}" destId="{8256FCF3-3F52-4B69-8392-CBEEB7F57F39}" srcOrd="1" destOrd="0" presId="urn:microsoft.com/office/officeart/2005/8/layout/vList3"/>
    <dgm:cxn modelId="{6219C04D-75BF-4150-AAE2-049B0475BFD5}" type="presParOf" srcId="{17F6264F-F80E-4E8F-A02E-04C33F5F0CD6}" destId="{D7E1C334-BE45-462F-A939-75C80BD18D79}" srcOrd="3" destOrd="0" presId="urn:microsoft.com/office/officeart/2005/8/layout/vList3"/>
    <dgm:cxn modelId="{C411460F-A5FD-423A-A88B-2E89D42248F5}" type="presParOf" srcId="{17F6264F-F80E-4E8F-A02E-04C33F5F0CD6}" destId="{63CC2DB0-F55B-421F-95BA-D673B0D7E589}" srcOrd="4" destOrd="0" presId="urn:microsoft.com/office/officeart/2005/8/layout/vList3"/>
    <dgm:cxn modelId="{A6A9379A-6D2F-41BD-9681-3ECEAB108EA1}" type="presParOf" srcId="{63CC2DB0-F55B-421F-95BA-D673B0D7E589}" destId="{57607B49-F64D-4FD9-9ED2-9D29223E4504}" srcOrd="0" destOrd="0" presId="urn:microsoft.com/office/officeart/2005/8/layout/vList3"/>
    <dgm:cxn modelId="{0C245A1A-454F-4244-B3C6-A9169F9597E0}" type="presParOf" srcId="{63CC2DB0-F55B-421F-95BA-D673B0D7E589}" destId="{09CF57D9-9BF2-459F-9DF4-D08A3DC83961}" srcOrd="1" destOrd="0" presId="urn:microsoft.com/office/officeart/2005/8/layout/vList3"/>
    <dgm:cxn modelId="{EC256518-7B20-44E5-9D18-1C3F90967138}" type="presParOf" srcId="{17F6264F-F80E-4E8F-A02E-04C33F5F0CD6}" destId="{2710B3AF-1CC2-4641-9321-49E3202C07A1}" srcOrd="5" destOrd="0" presId="urn:microsoft.com/office/officeart/2005/8/layout/vList3"/>
    <dgm:cxn modelId="{A095EE40-7827-4372-A236-E26F27C86D8C}" type="presParOf" srcId="{17F6264F-F80E-4E8F-A02E-04C33F5F0CD6}" destId="{96214ED6-CD2D-4AFB-B636-1573047B53F1}" srcOrd="6" destOrd="0" presId="urn:microsoft.com/office/officeart/2005/8/layout/vList3"/>
    <dgm:cxn modelId="{0F193EAF-4745-40C4-BC36-762C42A31768}" type="presParOf" srcId="{96214ED6-CD2D-4AFB-B636-1573047B53F1}" destId="{7F542C60-C3BB-4B54-8DD9-2B0B8C78B8B0}" srcOrd="0" destOrd="0" presId="urn:microsoft.com/office/officeart/2005/8/layout/vList3"/>
    <dgm:cxn modelId="{775E28B1-3B6C-49F9-A8CF-17D1D2D7679D}" type="presParOf" srcId="{96214ED6-CD2D-4AFB-B636-1573047B53F1}" destId="{ADEC5B96-84CD-4DA5-AA6F-C16BDC85AB9F}" srcOrd="1" destOrd="0" presId="urn:microsoft.com/office/officeart/2005/8/layout/vList3"/>
    <dgm:cxn modelId="{7CB6FD55-8FA7-46F5-8AA6-0F2F837C8EBB}" type="presParOf" srcId="{17F6264F-F80E-4E8F-A02E-04C33F5F0CD6}" destId="{FD5EB224-89E3-480A-8C4F-8A4E8AAD8038}" srcOrd="7" destOrd="0" presId="urn:microsoft.com/office/officeart/2005/8/layout/vList3"/>
    <dgm:cxn modelId="{4E9BDB50-ED6B-445A-85B8-9B95A47DFCD7}" type="presParOf" srcId="{17F6264F-F80E-4E8F-A02E-04C33F5F0CD6}" destId="{488D9EED-1A1A-4D39-968B-2F71A797157E}" srcOrd="8" destOrd="0" presId="urn:microsoft.com/office/officeart/2005/8/layout/vList3"/>
    <dgm:cxn modelId="{81E46023-BE3D-4A3C-923C-1D0F21B21B56}" type="presParOf" srcId="{488D9EED-1A1A-4D39-968B-2F71A797157E}" destId="{596CD803-723D-4557-BC56-BDBB99448C86}" srcOrd="0" destOrd="0" presId="urn:microsoft.com/office/officeart/2005/8/layout/vList3"/>
    <dgm:cxn modelId="{77BCC0EE-2536-4777-98AB-12AA4BCA0B49}" type="presParOf" srcId="{488D9EED-1A1A-4D39-968B-2F71A797157E}" destId="{1C3CAD4B-1C95-4C5B-969D-63AD490D2412}" srcOrd="1" destOrd="0" presId="urn:microsoft.com/office/officeart/2005/8/layout/vList3"/>
    <dgm:cxn modelId="{FB908779-B28E-490D-AF5C-D9361A02F5F5}" type="presParOf" srcId="{17F6264F-F80E-4E8F-A02E-04C33F5F0CD6}" destId="{7F1F4F4F-8DED-479A-AF29-4E4D620948B9}" srcOrd="9" destOrd="0" presId="urn:microsoft.com/office/officeart/2005/8/layout/vList3"/>
    <dgm:cxn modelId="{B4D43E7A-45A6-4207-8C0C-A05BA7BFED9E}" type="presParOf" srcId="{17F6264F-F80E-4E8F-A02E-04C33F5F0CD6}" destId="{AC66F43E-8D26-439C-AD7A-75FC8AB26E09}" srcOrd="10" destOrd="0" presId="urn:microsoft.com/office/officeart/2005/8/layout/vList3"/>
    <dgm:cxn modelId="{A258246E-CB6F-48D2-A721-EC600E1AD1C6}" type="presParOf" srcId="{AC66F43E-8D26-439C-AD7A-75FC8AB26E09}" destId="{E8031C96-E371-4105-AAF2-CD99930A64E7}" srcOrd="0" destOrd="0" presId="urn:microsoft.com/office/officeart/2005/8/layout/vList3"/>
    <dgm:cxn modelId="{CBF499A9-04A4-45C6-AED5-94D6B9B30EFF}" type="presParOf" srcId="{AC66F43E-8D26-439C-AD7A-75FC8AB26E09}" destId="{F1E62AB2-F8CD-4401-A0A6-C556969B0DB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B4FC25-E9D9-4561-8640-7F91E506A4E0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0196461-8C80-4D28-B9C5-C0D61513D5DE}">
      <dgm:prSet phldrT="[Texto]" custT="1"/>
      <dgm:spPr>
        <a:solidFill>
          <a:schemeClr val="accent5">
            <a:lumMod val="50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CO" sz="2800" dirty="0"/>
            <a:t>Retos y limitantes</a:t>
          </a:r>
        </a:p>
      </dgm:t>
    </dgm:pt>
    <dgm:pt modelId="{FA5B9A6E-16D7-40F5-B630-367522A1D0FC}" type="parTrans" cxnId="{45CA4E52-11A5-4269-8521-C7DA0080745D}">
      <dgm:prSet/>
      <dgm:spPr/>
      <dgm:t>
        <a:bodyPr/>
        <a:lstStyle/>
        <a:p>
          <a:endParaRPr lang="es-CO" sz="1600"/>
        </a:p>
      </dgm:t>
    </dgm:pt>
    <dgm:pt modelId="{9C5B1C56-9A9F-4F68-9F03-65531591CDF1}" type="sibTrans" cxnId="{45CA4E52-11A5-4269-8521-C7DA0080745D}">
      <dgm:prSet/>
      <dgm:spPr/>
      <dgm:t>
        <a:bodyPr/>
        <a:lstStyle/>
        <a:p>
          <a:endParaRPr lang="es-CO" sz="1600"/>
        </a:p>
      </dgm:t>
    </dgm:pt>
    <dgm:pt modelId="{57D74192-925E-4276-B96D-F86E0419D54D}">
      <dgm:prSet phldrT="[Texto]" custT="1"/>
      <dgm:spPr>
        <a:noFill/>
        <a:ln>
          <a:solidFill>
            <a:schemeClr val="accent5">
              <a:lumMod val="50000"/>
              <a:alpha val="90000"/>
            </a:schemeClr>
          </a:solidFill>
        </a:ln>
      </dgm:spPr>
      <dgm:t>
        <a:bodyPr/>
        <a:lstStyle/>
        <a:p>
          <a:r>
            <a:rPr lang="es-CO" sz="1800" dirty="0"/>
            <a:t>Regulatorio: Articulación con MADR y MADS</a:t>
          </a:r>
        </a:p>
      </dgm:t>
    </dgm:pt>
    <dgm:pt modelId="{CF9FA4FA-BAD9-4250-81FD-255E9E97E060}" type="parTrans" cxnId="{A0B94016-577D-49F4-BE8B-CCAAD537ED57}">
      <dgm:prSet/>
      <dgm:spPr/>
      <dgm:t>
        <a:bodyPr/>
        <a:lstStyle/>
        <a:p>
          <a:endParaRPr lang="es-CO" sz="1600"/>
        </a:p>
      </dgm:t>
    </dgm:pt>
    <dgm:pt modelId="{C243CF4D-6E0F-4BBD-AA89-BCC3F1FED942}" type="sibTrans" cxnId="{A0B94016-577D-49F4-BE8B-CCAAD537ED57}">
      <dgm:prSet/>
      <dgm:spPr/>
      <dgm:t>
        <a:bodyPr/>
        <a:lstStyle/>
        <a:p>
          <a:endParaRPr lang="es-CO" sz="1600"/>
        </a:p>
      </dgm:t>
    </dgm:pt>
    <dgm:pt modelId="{0A288DF7-157C-4C28-A4DF-0A2BBA4DD87D}">
      <dgm:prSet phldrT="[Texto]" custT="1"/>
      <dgm:spPr>
        <a:noFill/>
        <a:ln>
          <a:solidFill>
            <a:schemeClr val="accent5">
              <a:lumMod val="50000"/>
              <a:alpha val="90000"/>
            </a:schemeClr>
          </a:solidFill>
        </a:ln>
      </dgm:spPr>
      <dgm:t>
        <a:bodyPr/>
        <a:lstStyle/>
        <a:p>
          <a:r>
            <a:rPr lang="es-CO" sz="1800" dirty="0"/>
            <a:t>Desarrollo de la industria agrícola y de transporte y logística</a:t>
          </a:r>
        </a:p>
      </dgm:t>
    </dgm:pt>
    <dgm:pt modelId="{B6CCF58B-5CF7-4995-9F61-2CD2EC1AC3A9}" type="parTrans" cxnId="{7F6AD9B7-9BDF-4DC5-ADEA-D8B934188E5D}">
      <dgm:prSet/>
      <dgm:spPr/>
      <dgm:t>
        <a:bodyPr/>
        <a:lstStyle/>
        <a:p>
          <a:endParaRPr lang="es-CO" sz="1600"/>
        </a:p>
      </dgm:t>
    </dgm:pt>
    <dgm:pt modelId="{D0870E80-B764-4D0C-82BC-569D7EC52F70}" type="sibTrans" cxnId="{7F6AD9B7-9BDF-4DC5-ADEA-D8B934188E5D}">
      <dgm:prSet/>
      <dgm:spPr/>
      <dgm:t>
        <a:bodyPr/>
        <a:lstStyle/>
        <a:p>
          <a:endParaRPr lang="es-CO" sz="1600"/>
        </a:p>
      </dgm:t>
    </dgm:pt>
    <dgm:pt modelId="{71954F70-9D74-45CD-A6EF-5350F09D37DA}">
      <dgm:prSet phldrT="[Texto]" custT="1"/>
      <dgm:spPr>
        <a:noFill/>
        <a:ln>
          <a:solidFill>
            <a:schemeClr val="accent5">
              <a:lumMod val="50000"/>
              <a:alpha val="90000"/>
            </a:schemeClr>
          </a:solidFill>
        </a:ln>
      </dgm:spPr>
      <dgm:t>
        <a:bodyPr/>
        <a:lstStyle/>
        <a:p>
          <a:r>
            <a:rPr lang="es-CO" sz="1800" dirty="0"/>
            <a:t>Limitante en las materias primas como agua e hidrógeno</a:t>
          </a:r>
        </a:p>
      </dgm:t>
    </dgm:pt>
    <dgm:pt modelId="{2750ACA8-B42D-4B99-87E8-751E8AEA8AC5}" type="parTrans" cxnId="{9D79B8C5-FC31-4F5C-B0DA-AD935D386131}">
      <dgm:prSet/>
      <dgm:spPr/>
      <dgm:t>
        <a:bodyPr/>
        <a:lstStyle/>
        <a:p>
          <a:endParaRPr lang="es-CO" sz="1600"/>
        </a:p>
      </dgm:t>
    </dgm:pt>
    <dgm:pt modelId="{9876DEF7-6D33-4943-B24F-F55001049286}" type="sibTrans" cxnId="{9D79B8C5-FC31-4F5C-B0DA-AD935D386131}">
      <dgm:prSet/>
      <dgm:spPr/>
      <dgm:t>
        <a:bodyPr/>
        <a:lstStyle/>
        <a:p>
          <a:endParaRPr lang="es-CO" sz="1600"/>
        </a:p>
      </dgm:t>
    </dgm:pt>
    <dgm:pt modelId="{18E1CF8B-71C1-4496-9BBB-CC0F1A27F460}" type="pres">
      <dgm:prSet presAssocID="{8EB4FC25-E9D9-4561-8640-7F91E506A4E0}" presName="Name0" presStyleCnt="0">
        <dgm:presLayoutVars>
          <dgm:dir/>
          <dgm:animLvl val="lvl"/>
          <dgm:resizeHandles val="exact"/>
        </dgm:presLayoutVars>
      </dgm:prSet>
      <dgm:spPr/>
    </dgm:pt>
    <dgm:pt modelId="{7018D16F-65F0-4534-AAEA-385CD943483A}" type="pres">
      <dgm:prSet presAssocID="{E0196461-8C80-4D28-B9C5-C0D61513D5DE}" presName="vertFlow" presStyleCnt="0"/>
      <dgm:spPr/>
    </dgm:pt>
    <dgm:pt modelId="{EEBF1ACF-2C01-4B7B-A294-63D29F9F55D2}" type="pres">
      <dgm:prSet presAssocID="{E0196461-8C80-4D28-B9C5-C0D61513D5DE}" presName="header" presStyleLbl="node1" presStyleIdx="0" presStyleCnt="1"/>
      <dgm:spPr/>
    </dgm:pt>
    <dgm:pt modelId="{D2113650-B881-4E76-A9F0-C31FBD5E31C1}" type="pres">
      <dgm:prSet presAssocID="{CF9FA4FA-BAD9-4250-81FD-255E9E97E060}" presName="parTrans" presStyleLbl="sibTrans2D1" presStyleIdx="0" presStyleCnt="3"/>
      <dgm:spPr/>
    </dgm:pt>
    <dgm:pt modelId="{7C1F80B6-F27C-4973-AA3A-44A782EFECC1}" type="pres">
      <dgm:prSet presAssocID="{57D74192-925E-4276-B96D-F86E0419D54D}" presName="child" presStyleLbl="alignAccFollowNode1" presStyleIdx="0" presStyleCnt="3">
        <dgm:presLayoutVars>
          <dgm:chMax val="0"/>
          <dgm:bulletEnabled val="1"/>
        </dgm:presLayoutVars>
      </dgm:prSet>
      <dgm:spPr/>
    </dgm:pt>
    <dgm:pt modelId="{9B6F9303-FE77-408F-8F4F-28992E9CF923}" type="pres">
      <dgm:prSet presAssocID="{C243CF4D-6E0F-4BBD-AA89-BCC3F1FED942}" presName="sibTrans" presStyleLbl="sibTrans2D1" presStyleIdx="1" presStyleCnt="3"/>
      <dgm:spPr/>
    </dgm:pt>
    <dgm:pt modelId="{AEBCF3C2-9599-4FBB-AAFC-B1314A098F99}" type="pres">
      <dgm:prSet presAssocID="{0A288DF7-157C-4C28-A4DF-0A2BBA4DD87D}" presName="child" presStyleLbl="alignAccFollowNode1" presStyleIdx="1" presStyleCnt="3">
        <dgm:presLayoutVars>
          <dgm:chMax val="0"/>
          <dgm:bulletEnabled val="1"/>
        </dgm:presLayoutVars>
      </dgm:prSet>
      <dgm:spPr/>
    </dgm:pt>
    <dgm:pt modelId="{27042086-2CBA-47AD-B844-979644D85E30}" type="pres">
      <dgm:prSet presAssocID="{D0870E80-B764-4D0C-82BC-569D7EC52F70}" presName="sibTrans" presStyleLbl="sibTrans2D1" presStyleIdx="2" presStyleCnt="3"/>
      <dgm:spPr/>
    </dgm:pt>
    <dgm:pt modelId="{1780C3C8-5ACA-4EC5-A2E7-7D9D3F7CF0FD}" type="pres">
      <dgm:prSet presAssocID="{71954F70-9D74-45CD-A6EF-5350F09D37DA}" presName="child" presStyleLbl="alignAccFollowNode1" presStyleIdx="2" presStyleCnt="3">
        <dgm:presLayoutVars>
          <dgm:chMax val="0"/>
          <dgm:bulletEnabled val="1"/>
        </dgm:presLayoutVars>
      </dgm:prSet>
      <dgm:spPr/>
    </dgm:pt>
  </dgm:ptLst>
  <dgm:cxnLst>
    <dgm:cxn modelId="{513C7709-D9B1-4DD6-B4C4-5F91C4BD938C}" type="presOf" srcId="{71954F70-9D74-45CD-A6EF-5350F09D37DA}" destId="{1780C3C8-5ACA-4EC5-A2E7-7D9D3F7CF0FD}" srcOrd="0" destOrd="0" presId="urn:microsoft.com/office/officeart/2005/8/layout/lProcess1"/>
    <dgm:cxn modelId="{BFE2600E-94C4-466C-A030-D165887677BC}" type="presOf" srcId="{57D74192-925E-4276-B96D-F86E0419D54D}" destId="{7C1F80B6-F27C-4973-AA3A-44A782EFECC1}" srcOrd="0" destOrd="0" presId="urn:microsoft.com/office/officeart/2005/8/layout/lProcess1"/>
    <dgm:cxn modelId="{A0B94016-577D-49F4-BE8B-CCAAD537ED57}" srcId="{E0196461-8C80-4D28-B9C5-C0D61513D5DE}" destId="{57D74192-925E-4276-B96D-F86E0419D54D}" srcOrd="0" destOrd="0" parTransId="{CF9FA4FA-BAD9-4250-81FD-255E9E97E060}" sibTransId="{C243CF4D-6E0F-4BBD-AA89-BCC3F1FED942}"/>
    <dgm:cxn modelId="{0CD9D920-856A-4D51-846F-91A1E0045C37}" type="presOf" srcId="{CF9FA4FA-BAD9-4250-81FD-255E9E97E060}" destId="{D2113650-B881-4E76-A9F0-C31FBD5E31C1}" srcOrd="0" destOrd="0" presId="urn:microsoft.com/office/officeart/2005/8/layout/lProcess1"/>
    <dgm:cxn modelId="{7D3B6F3C-61E0-4D8E-BECC-751AC76AD8A3}" type="presOf" srcId="{0A288DF7-157C-4C28-A4DF-0A2BBA4DD87D}" destId="{AEBCF3C2-9599-4FBB-AAFC-B1314A098F99}" srcOrd="0" destOrd="0" presId="urn:microsoft.com/office/officeart/2005/8/layout/lProcess1"/>
    <dgm:cxn modelId="{1505EA40-E2BA-4522-A703-54E4F5301558}" type="presOf" srcId="{C243CF4D-6E0F-4BBD-AA89-BCC3F1FED942}" destId="{9B6F9303-FE77-408F-8F4F-28992E9CF923}" srcOrd="0" destOrd="0" presId="urn:microsoft.com/office/officeart/2005/8/layout/lProcess1"/>
    <dgm:cxn modelId="{0E2EC160-96C7-42D3-8B0C-3D865E027F7D}" type="presOf" srcId="{E0196461-8C80-4D28-B9C5-C0D61513D5DE}" destId="{EEBF1ACF-2C01-4B7B-A294-63D29F9F55D2}" srcOrd="0" destOrd="0" presId="urn:microsoft.com/office/officeart/2005/8/layout/lProcess1"/>
    <dgm:cxn modelId="{45CA4E52-11A5-4269-8521-C7DA0080745D}" srcId="{8EB4FC25-E9D9-4561-8640-7F91E506A4E0}" destId="{E0196461-8C80-4D28-B9C5-C0D61513D5DE}" srcOrd="0" destOrd="0" parTransId="{FA5B9A6E-16D7-40F5-B630-367522A1D0FC}" sibTransId="{9C5B1C56-9A9F-4F68-9F03-65531591CDF1}"/>
    <dgm:cxn modelId="{838C6B75-5C3E-43C8-87A7-C40340DA6ED2}" type="presOf" srcId="{8EB4FC25-E9D9-4561-8640-7F91E506A4E0}" destId="{18E1CF8B-71C1-4496-9BBB-CC0F1A27F460}" srcOrd="0" destOrd="0" presId="urn:microsoft.com/office/officeart/2005/8/layout/lProcess1"/>
    <dgm:cxn modelId="{6576F89F-080B-4385-B733-B902BD13C87F}" type="presOf" srcId="{D0870E80-B764-4D0C-82BC-569D7EC52F70}" destId="{27042086-2CBA-47AD-B844-979644D85E30}" srcOrd="0" destOrd="0" presId="urn:microsoft.com/office/officeart/2005/8/layout/lProcess1"/>
    <dgm:cxn modelId="{7F6AD9B7-9BDF-4DC5-ADEA-D8B934188E5D}" srcId="{E0196461-8C80-4D28-B9C5-C0D61513D5DE}" destId="{0A288DF7-157C-4C28-A4DF-0A2BBA4DD87D}" srcOrd="1" destOrd="0" parTransId="{B6CCF58B-5CF7-4995-9F61-2CD2EC1AC3A9}" sibTransId="{D0870E80-B764-4D0C-82BC-569D7EC52F70}"/>
    <dgm:cxn modelId="{9D79B8C5-FC31-4F5C-B0DA-AD935D386131}" srcId="{E0196461-8C80-4D28-B9C5-C0D61513D5DE}" destId="{71954F70-9D74-45CD-A6EF-5350F09D37DA}" srcOrd="2" destOrd="0" parTransId="{2750ACA8-B42D-4B99-87E8-751E8AEA8AC5}" sibTransId="{9876DEF7-6D33-4943-B24F-F55001049286}"/>
    <dgm:cxn modelId="{B458407F-7C48-4A3B-9462-73FCA0527906}" type="presParOf" srcId="{18E1CF8B-71C1-4496-9BBB-CC0F1A27F460}" destId="{7018D16F-65F0-4534-AAEA-385CD943483A}" srcOrd="0" destOrd="0" presId="urn:microsoft.com/office/officeart/2005/8/layout/lProcess1"/>
    <dgm:cxn modelId="{2CE5D533-5D61-4747-AAFF-8B68E4B223E3}" type="presParOf" srcId="{7018D16F-65F0-4534-AAEA-385CD943483A}" destId="{EEBF1ACF-2C01-4B7B-A294-63D29F9F55D2}" srcOrd="0" destOrd="0" presId="urn:microsoft.com/office/officeart/2005/8/layout/lProcess1"/>
    <dgm:cxn modelId="{5BE0FAFB-6761-44B2-AB1D-F337D469CB40}" type="presParOf" srcId="{7018D16F-65F0-4534-AAEA-385CD943483A}" destId="{D2113650-B881-4E76-A9F0-C31FBD5E31C1}" srcOrd="1" destOrd="0" presId="urn:microsoft.com/office/officeart/2005/8/layout/lProcess1"/>
    <dgm:cxn modelId="{E3AFF653-7F4D-44A0-9F9C-3D3F17E71E51}" type="presParOf" srcId="{7018D16F-65F0-4534-AAEA-385CD943483A}" destId="{7C1F80B6-F27C-4973-AA3A-44A782EFECC1}" srcOrd="2" destOrd="0" presId="urn:microsoft.com/office/officeart/2005/8/layout/lProcess1"/>
    <dgm:cxn modelId="{A0329B70-A133-4A48-A8BA-887F4176984D}" type="presParOf" srcId="{7018D16F-65F0-4534-AAEA-385CD943483A}" destId="{9B6F9303-FE77-408F-8F4F-28992E9CF923}" srcOrd="3" destOrd="0" presId="urn:microsoft.com/office/officeart/2005/8/layout/lProcess1"/>
    <dgm:cxn modelId="{E21D438A-4E0E-40FB-9F59-9CD8151A82A1}" type="presParOf" srcId="{7018D16F-65F0-4534-AAEA-385CD943483A}" destId="{AEBCF3C2-9599-4FBB-AAFC-B1314A098F99}" srcOrd="4" destOrd="0" presId="urn:microsoft.com/office/officeart/2005/8/layout/lProcess1"/>
    <dgm:cxn modelId="{3AC993AA-F08E-4D88-AB65-21F950081E3E}" type="presParOf" srcId="{7018D16F-65F0-4534-AAEA-385CD943483A}" destId="{27042086-2CBA-47AD-B844-979644D85E30}" srcOrd="5" destOrd="0" presId="urn:microsoft.com/office/officeart/2005/8/layout/lProcess1"/>
    <dgm:cxn modelId="{A4AB8F33-83E9-43A7-A523-F898E75B508A}" type="presParOf" srcId="{7018D16F-65F0-4534-AAEA-385CD943483A}" destId="{1780C3C8-5ACA-4EC5-A2E7-7D9D3F7CF0FD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41BE7-7396-451D-ACA5-D2186009ED16}">
      <dsp:nvSpPr>
        <dsp:cNvPr id="0" name=""/>
        <dsp:cNvSpPr/>
      </dsp:nvSpPr>
      <dsp:spPr>
        <a:xfrm>
          <a:off x="4500" y="0"/>
          <a:ext cx="4328963" cy="22278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latin typeface="Arial" panose="020B0604020202020204" pitchFamily="34" charset="0"/>
              <a:cs typeface="Arial" panose="020B0604020202020204" pitchFamily="34" charset="0"/>
            </a:rPr>
            <a:t>DECRETO 2328 DE 2008</a:t>
          </a:r>
        </a:p>
      </dsp:txBody>
      <dsp:txXfrm>
        <a:off x="4500" y="0"/>
        <a:ext cx="4328963" cy="668365"/>
      </dsp:txXfrm>
    </dsp:sp>
    <dsp:sp modelId="{11752F6E-B233-4EC3-8D7B-8DF9F8D2F211}">
      <dsp:nvSpPr>
        <dsp:cNvPr id="0" name=""/>
        <dsp:cNvSpPr/>
      </dsp:nvSpPr>
      <dsp:spPr>
        <a:xfrm>
          <a:off x="437396" y="668365"/>
          <a:ext cx="3463170" cy="144812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Creación de la comisión intersectorial de biocombustibles</a:t>
          </a:r>
          <a:endParaRPr lang="es-CO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810" y="710779"/>
        <a:ext cx="3378342" cy="1363296"/>
      </dsp:txXfrm>
    </dsp:sp>
    <dsp:sp modelId="{283DDC27-EC0C-4638-8055-2197FC45EE16}">
      <dsp:nvSpPr>
        <dsp:cNvPr id="0" name=""/>
        <dsp:cNvSpPr/>
      </dsp:nvSpPr>
      <dsp:spPr>
        <a:xfrm>
          <a:off x="4658136" y="0"/>
          <a:ext cx="4328963" cy="22278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latin typeface="Arial" panose="020B0604020202020204" pitchFamily="34" charset="0"/>
              <a:cs typeface="Arial" panose="020B0604020202020204" pitchFamily="34" charset="0"/>
            </a:rPr>
            <a:t>LEY 2099 DE 2021</a:t>
          </a:r>
        </a:p>
      </dsp:txBody>
      <dsp:txXfrm>
        <a:off x="4658136" y="0"/>
        <a:ext cx="4328963" cy="668365"/>
      </dsp:txXfrm>
    </dsp:sp>
    <dsp:sp modelId="{099E13CA-4017-4404-A136-1E49B7CF4F13}">
      <dsp:nvSpPr>
        <dsp:cNvPr id="0" name=""/>
        <dsp:cNvSpPr/>
      </dsp:nvSpPr>
      <dsp:spPr>
        <a:xfrm>
          <a:off x="5091032" y="668365"/>
          <a:ext cx="3463170" cy="144812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Disposiciones para la transición energética, la dinamización del mercado energético, la reactivación económica del país.</a:t>
          </a:r>
          <a:endParaRPr lang="es-CO" sz="16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33446" y="710779"/>
        <a:ext cx="3378342" cy="1363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41BE7-7396-451D-ACA5-D2186009ED16}">
      <dsp:nvSpPr>
        <dsp:cNvPr id="0" name=""/>
        <dsp:cNvSpPr/>
      </dsp:nvSpPr>
      <dsp:spPr>
        <a:xfrm>
          <a:off x="4500" y="0"/>
          <a:ext cx="4328963" cy="22278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latin typeface="Arial" panose="020B0604020202020204" pitchFamily="34" charset="0"/>
              <a:cs typeface="Arial" panose="020B0604020202020204" pitchFamily="34" charset="0"/>
            </a:rPr>
            <a:t>LEY 2169 DE 2021</a:t>
          </a:r>
        </a:p>
      </dsp:txBody>
      <dsp:txXfrm>
        <a:off x="4500" y="0"/>
        <a:ext cx="4328963" cy="668365"/>
      </dsp:txXfrm>
    </dsp:sp>
    <dsp:sp modelId="{11752F6E-B233-4EC3-8D7B-8DF9F8D2F211}">
      <dsp:nvSpPr>
        <dsp:cNvPr id="0" name=""/>
        <dsp:cNvSpPr/>
      </dsp:nvSpPr>
      <dsp:spPr>
        <a:xfrm>
          <a:off x="437396" y="668365"/>
          <a:ext cx="3463170" cy="144812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Desarrollo bajo en carbono del país mediante el establecimiento de metas y medidas mínimas en materia de carbono neutralidad y resiliencia climática.</a:t>
          </a:r>
          <a:endParaRPr lang="es-CO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810" y="710779"/>
        <a:ext cx="3378342" cy="1363296"/>
      </dsp:txXfrm>
    </dsp:sp>
    <dsp:sp modelId="{283DDC27-EC0C-4638-8055-2197FC45EE16}">
      <dsp:nvSpPr>
        <dsp:cNvPr id="0" name=""/>
        <dsp:cNvSpPr/>
      </dsp:nvSpPr>
      <dsp:spPr>
        <a:xfrm>
          <a:off x="4658136" y="0"/>
          <a:ext cx="4328963" cy="22278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>
              <a:latin typeface="Arial" panose="020B0604020202020204" pitchFamily="34" charset="0"/>
              <a:cs typeface="Arial" panose="020B0604020202020204" pitchFamily="34" charset="0"/>
            </a:rPr>
            <a:t>CONPES 4075 de 2021</a:t>
          </a:r>
        </a:p>
      </dsp:txBody>
      <dsp:txXfrm>
        <a:off x="4658136" y="0"/>
        <a:ext cx="4328963" cy="668365"/>
      </dsp:txXfrm>
    </dsp:sp>
    <dsp:sp modelId="{099E13CA-4017-4404-A136-1E49B7CF4F13}">
      <dsp:nvSpPr>
        <dsp:cNvPr id="0" name=""/>
        <dsp:cNvSpPr/>
      </dsp:nvSpPr>
      <dsp:spPr>
        <a:xfrm>
          <a:off x="5091032" y="668365"/>
          <a:ext cx="3463170" cy="144812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Política de transición energética.</a:t>
          </a:r>
          <a:endParaRPr lang="es-CO" sz="1600" b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33446" y="710779"/>
        <a:ext cx="3378342" cy="13632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15EF-C52F-432F-9023-EB84C738F50B}">
      <dsp:nvSpPr>
        <dsp:cNvPr id="0" name=""/>
        <dsp:cNvSpPr/>
      </dsp:nvSpPr>
      <dsp:spPr>
        <a:xfrm rot="10800000">
          <a:off x="2523554" y="1509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El análisis del potencial de materias primas para la producción de Combustible Sostenible de Aviación, Diésel Renovable y combustibles sintéticos en Colombia.</a:t>
          </a:r>
          <a:endParaRPr lang="es-CO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688797" y="1509"/>
        <a:ext cx="9197605" cy="660972"/>
      </dsp:txXfrm>
    </dsp:sp>
    <dsp:sp modelId="{833DEAF4-97A4-4CE5-8E29-EE8BC142C866}">
      <dsp:nvSpPr>
        <dsp:cNvPr id="0" name=""/>
        <dsp:cNvSpPr/>
      </dsp:nvSpPr>
      <dsp:spPr>
        <a:xfrm>
          <a:off x="2193068" y="1509"/>
          <a:ext cx="660972" cy="66097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56FCF3-3F52-4B69-8392-CBEEB7F57F39}">
      <dsp:nvSpPr>
        <dsp:cNvPr id="0" name=""/>
        <dsp:cNvSpPr/>
      </dsp:nvSpPr>
      <dsp:spPr>
        <a:xfrm rot="10800000">
          <a:off x="2523554" y="831056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La consideración del cambio indirecto del uso del suelo, con base en el factor “</a:t>
          </a:r>
          <a:r>
            <a:rPr lang="es-E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Indirect</a:t>
          </a: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E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Land</a:t>
          </a: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 Use Change – ILUC”</a:t>
          </a:r>
          <a:endParaRPr lang="es-CO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688797" y="831056"/>
        <a:ext cx="9197605" cy="660972"/>
      </dsp:txXfrm>
    </dsp:sp>
    <dsp:sp modelId="{68EA777C-21E2-4B7E-85A4-75D47157DC90}">
      <dsp:nvSpPr>
        <dsp:cNvPr id="0" name=""/>
        <dsp:cNvSpPr/>
      </dsp:nvSpPr>
      <dsp:spPr>
        <a:xfrm>
          <a:off x="2193068" y="831056"/>
          <a:ext cx="660972" cy="66097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F57D9-9BF2-459F-9DF4-D08A3DC83961}">
      <dsp:nvSpPr>
        <dsp:cNvPr id="0" name=""/>
        <dsp:cNvSpPr/>
      </dsp:nvSpPr>
      <dsp:spPr>
        <a:xfrm rot="10800000">
          <a:off x="2523554" y="1660603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La identificación de las vías de producción de este tipo de biocombustibles.</a:t>
          </a:r>
        </a:p>
      </dsp:txBody>
      <dsp:txXfrm rot="10800000">
        <a:off x="2688797" y="1660603"/>
        <a:ext cx="9197605" cy="660972"/>
      </dsp:txXfrm>
    </dsp:sp>
    <dsp:sp modelId="{57607B49-F64D-4FD9-9ED2-9D29223E4504}">
      <dsp:nvSpPr>
        <dsp:cNvPr id="0" name=""/>
        <dsp:cNvSpPr/>
      </dsp:nvSpPr>
      <dsp:spPr>
        <a:xfrm>
          <a:off x="2193068" y="1660603"/>
          <a:ext cx="660972" cy="660972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EC5B96-84CD-4DA5-AA6F-C16BDC85AB9F}">
      <dsp:nvSpPr>
        <dsp:cNvPr id="0" name=""/>
        <dsp:cNvSpPr/>
      </dsp:nvSpPr>
      <dsp:spPr>
        <a:xfrm rot="10800000">
          <a:off x="2523554" y="2490150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Descripción de las vías tecnológicas de producción de SAF clasificándolas por el costo de inversión, rendimiento técnico y energético, costos de producción, rentabilidad…</a:t>
          </a:r>
        </a:p>
      </dsp:txBody>
      <dsp:txXfrm rot="10800000">
        <a:off x="2688797" y="2490150"/>
        <a:ext cx="9197605" cy="660972"/>
      </dsp:txXfrm>
    </dsp:sp>
    <dsp:sp modelId="{7F542C60-C3BB-4B54-8DD9-2B0B8C78B8B0}">
      <dsp:nvSpPr>
        <dsp:cNvPr id="0" name=""/>
        <dsp:cNvSpPr/>
      </dsp:nvSpPr>
      <dsp:spPr>
        <a:xfrm>
          <a:off x="2193068" y="2490150"/>
          <a:ext cx="660972" cy="660972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CAD4B-1C95-4C5B-969D-63AD490D2412}">
      <dsp:nvSpPr>
        <dsp:cNvPr id="0" name=""/>
        <dsp:cNvSpPr/>
      </dsp:nvSpPr>
      <dsp:spPr>
        <a:xfrm rot="10800000">
          <a:off x="2523554" y="3319697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Estrategias para la recolección, tratamiento y transporte de las materias, incluyendo UCO</a:t>
          </a:r>
        </a:p>
      </dsp:txBody>
      <dsp:txXfrm rot="10800000">
        <a:off x="2688797" y="3319697"/>
        <a:ext cx="9197605" cy="660972"/>
      </dsp:txXfrm>
    </dsp:sp>
    <dsp:sp modelId="{596CD803-723D-4557-BC56-BDBB99448C86}">
      <dsp:nvSpPr>
        <dsp:cNvPr id="0" name=""/>
        <dsp:cNvSpPr/>
      </dsp:nvSpPr>
      <dsp:spPr>
        <a:xfrm>
          <a:off x="2193068" y="3319697"/>
          <a:ext cx="660972" cy="660972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E62AB2-F8CD-4401-A0A6-C556969B0DB3}">
      <dsp:nvSpPr>
        <dsp:cNvPr id="0" name=""/>
        <dsp:cNvSpPr/>
      </dsp:nvSpPr>
      <dsp:spPr>
        <a:xfrm rot="10800000">
          <a:off x="2523554" y="4149244"/>
          <a:ext cx="9362848" cy="6609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470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latin typeface="Arial" panose="020B0604020202020204" pitchFamily="34" charset="0"/>
              <a:cs typeface="Arial" panose="020B0604020202020204" pitchFamily="34" charset="0"/>
            </a:rPr>
            <a:t>Mecanismos de aprovechamiento de Hidrogeno de bajas emisiones y/o uso del carbono para la producción de combustibles sintéticos.</a:t>
          </a:r>
          <a:endParaRPr lang="es-CO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2688797" y="4149244"/>
        <a:ext cx="9197605" cy="660972"/>
      </dsp:txXfrm>
    </dsp:sp>
    <dsp:sp modelId="{E8031C96-E371-4105-AAF2-CD99930A64E7}">
      <dsp:nvSpPr>
        <dsp:cNvPr id="0" name=""/>
        <dsp:cNvSpPr/>
      </dsp:nvSpPr>
      <dsp:spPr>
        <a:xfrm>
          <a:off x="2193068" y="4149244"/>
          <a:ext cx="660972" cy="660972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F1ACF-2C01-4B7B-A294-63D29F9F55D2}">
      <dsp:nvSpPr>
        <dsp:cNvPr id="0" name=""/>
        <dsp:cNvSpPr/>
      </dsp:nvSpPr>
      <dsp:spPr>
        <a:xfrm>
          <a:off x="2778210" y="246"/>
          <a:ext cx="3546939" cy="88673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Retos y limitantes</a:t>
          </a:r>
        </a:p>
      </dsp:txBody>
      <dsp:txXfrm>
        <a:off x="2804182" y="26218"/>
        <a:ext cx="3494995" cy="834790"/>
      </dsp:txXfrm>
    </dsp:sp>
    <dsp:sp modelId="{D2113650-B881-4E76-A9F0-C31FBD5E31C1}">
      <dsp:nvSpPr>
        <dsp:cNvPr id="0" name=""/>
        <dsp:cNvSpPr/>
      </dsp:nvSpPr>
      <dsp:spPr>
        <a:xfrm rot="5400000">
          <a:off x="4474090" y="964570"/>
          <a:ext cx="155178" cy="15517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F80B6-F27C-4973-AA3A-44A782EFECC1}">
      <dsp:nvSpPr>
        <dsp:cNvPr id="0" name=""/>
        <dsp:cNvSpPr/>
      </dsp:nvSpPr>
      <dsp:spPr>
        <a:xfrm>
          <a:off x="2778210" y="1197338"/>
          <a:ext cx="3546939" cy="886734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5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Regulatorio: Articulación con MADR y MADS</a:t>
          </a:r>
        </a:p>
      </dsp:txBody>
      <dsp:txXfrm>
        <a:off x="2804182" y="1223310"/>
        <a:ext cx="3494995" cy="834790"/>
      </dsp:txXfrm>
    </dsp:sp>
    <dsp:sp modelId="{9B6F9303-FE77-408F-8F4F-28992E9CF923}">
      <dsp:nvSpPr>
        <dsp:cNvPr id="0" name=""/>
        <dsp:cNvSpPr/>
      </dsp:nvSpPr>
      <dsp:spPr>
        <a:xfrm rot="5400000">
          <a:off x="4474090" y="2161662"/>
          <a:ext cx="155178" cy="15517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CF3C2-9599-4FBB-AAFC-B1314A098F99}">
      <dsp:nvSpPr>
        <dsp:cNvPr id="0" name=""/>
        <dsp:cNvSpPr/>
      </dsp:nvSpPr>
      <dsp:spPr>
        <a:xfrm>
          <a:off x="2778210" y="2394430"/>
          <a:ext cx="3546939" cy="886734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5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Desarrollo de la industria agrícola y de transporte y logística</a:t>
          </a:r>
        </a:p>
      </dsp:txBody>
      <dsp:txXfrm>
        <a:off x="2804182" y="2420402"/>
        <a:ext cx="3494995" cy="834790"/>
      </dsp:txXfrm>
    </dsp:sp>
    <dsp:sp modelId="{27042086-2CBA-47AD-B844-979644D85E30}">
      <dsp:nvSpPr>
        <dsp:cNvPr id="0" name=""/>
        <dsp:cNvSpPr/>
      </dsp:nvSpPr>
      <dsp:spPr>
        <a:xfrm rot="5400000">
          <a:off x="4474090" y="3358754"/>
          <a:ext cx="155178" cy="15517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0C3C8-5ACA-4EC5-A2E7-7D9D3F7CF0FD}">
      <dsp:nvSpPr>
        <dsp:cNvPr id="0" name=""/>
        <dsp:cNvSpPr/>
      </dsp:nvSpPr>
      <dsp:spPr>
        <a:xfrm>
          <a:off x="2778210" y="3591522"/>
          <a:ext cx="3546939" cy="886734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5">
              <a:lumMod val="50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Limitante en las materias primas como agua e hidrógeno</a:t>
          </a:r>
        </a:p>
      </dsp:txBody>
      <dsp:txXfrm>
        <a:off x="2804182" y="3617494"/>
        <a:ext cx="3494995" cy="834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2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09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66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8054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26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48622B45-69E8-E654-F840-BE4E7739D6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" y="0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0AA5E922-FFBC-CB5C-4592-D312DD3455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50"/>
            <a:ext cx="12192000" cy="685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" y="0"/>
            <a:ext cx="12191733" cy="685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7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69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33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1424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2749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A6FAC-9192-436B-870E-80DDE60983C7}" type="datetimeFigureOut">
              <a:rPr lang="es-CO" smtClean="0"/>
              <a:t>26/10/2023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06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1" r:id="rId4"/>
    <p:sldLayoutId id="214748365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231" y="1842059"/>
            <a:ext cx="8560904" cy="1508075"/>
          </a:xfrm>
        </p:spPr>
        <p:txBody>
          <a:bodyPr>
            <a:normAutofit fontScale="90000"/>
          </a:bodyPr>
          <a:lstStyle/>
          <a:p>
            <a:r>
              <a:rPr lang="es-ES" sz="4800" b="1" dirty="0">
                <a:solidFill>
                  <a:schemeClr val="bg1"/>
                </a:solidFill>
                <a:latin typeface="Helvetica" pitchFamily="2" charset="0"/>
              </a:rPr>
              <a:t>MESA TÉCNICA No. 1:  </a:t>
            </a:r>
            <a:br>
              <a:rPr lang="es-ES" sz="48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s-ES" sz="4800" b="1" dirty="0">
                <a:solidFill>
                  <a:schemeClr val="bg1"/>
                </a:solidFill>
                <a:latin typeface="Helvetica" pitchFamily="2" charset="0"/>
              </a:rPr>
              <a:t>Materias primas y producción de SAF. </a:t>
            </a:r>
            <a:endParaRPr lang="es-CO" sz="48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54057793-F9D6-CBCB-377C-F0BE23E16A19}"/>
              </a:ext>
            </a:extLst>
          </p:cNvPr>
          <p:cNvCxnSpPr>
            <a:cxnSpLocks/>
          </p:cNvCxnSpPr>
          <p:nvPr/>
        </p:nvCxnSpPr>
        <p:spPr>
          <a:xfrm>
            <a:off x="1315444" y="3525303"/>
            <a:ext cx="647047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>
            <a:extLst>
              <a:ext uri="{FF2B5EF4-FFF2-40B4-BE49-F238E27FC236}">
                <a16:creationId xmlns:a16="http://schemas.microsoft.com/office/drawing/2014/main" id="{A0D33049-8582-FD49-C76C-0050BEF4D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410089"/>
            <a:ext cx="7748060" cy="895822"/>
          </a:xfrm>
        </p:spPr>
        <p:txBody>
          <a:bodyPr>
            <a:normAutofit/>
          </a:bodyPr>
          <a:lstStyle/>
          <a:p>
            <a:pPr algn="l"/>
            <a:r>
              <a:rPr lang="es-CO" sz="1800" spc="300" dirty="0">
                <a:solidFill>
                  <a:schemeClr val="bg1"/>
                </a:solidFill>
                <a:latin typeface="Montserrat Medium" pitchFamily="2" charset="77"/>
              </a:rPr>
              <a:t>Octubre de 2023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5AACEF7-E730-1931-4391-222E55BC4743}"/>
              </a:ext>
            </a:extLst>
          </p:cNvPr>
          <p:cNvSpPr txBox="1">
            <a:spLocks/>
          </p:cNvSpPr>
          <p:nvPr/>
        </p:nvSpPr>
        <p:spPr>
          <a:xfrm>
            <a:off x="676653" y="4208244"/>
            <a:ext cx="7748060" cy="127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spc="300" dirty="0">
                <a:solidFill>
                  <a:schemeClr val="bg1"/>
                </a:solidFill>
                <a:latin typeface="Montserrat Medium" pitchFamily="2" charset="77"/>
              </a:rPr>
              <a:t>Catalina Camargo Angarita</a:t>
            </a:r>
          </a:p>
          <a:p>
            <a:r>
              <a:rPr lang="es-CO" sz="1600" spc="300" dirty="0">
                <a:solidFill>
                  <a:schemeClr val="bg1"/>
                </a:solidFill>
                <a:latin typeface="Montserrat Medium" pitchFamily="2" charset="77"/>
              </a:rPr>
              <a:t>Grupo Downstream</a:t>
            </a:r>
          </a:p>
          <a:p>
            <a:r>
              <a:rPr lang="es-CO" sz="1600" spc="300" dirty="0">
                <a:solidFill>
                  <a:schemeClr val="bg1"/>
                </a:solidFill>
                <a:latin typeface="Montserrat Medium" pitchFamily="2" charset="77"/>
              </a:rPr>
              <a:t>Ministerio de Minas y Energía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63E9FF8-726C-C90D-F2BB-C32B8EBE4472}"/>
              </a:ext>
            </a:extLst>
          </p:cNvPr>
          <p:cNvSpPr txBox="1"/>
          <p:nvPr/>
        </p:nvSpPr>
        <p:spPr>
          <a:xfrm>
            <a:off x="4030843" y="6639447"/>
            <a:ext cx="1834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Helvetica" pitchFamily="2" charset="0"/>
              </a:rPr>
              <a:t>www. minenergia.gov.co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68DA765-17EE-06C6-B666-999AD5277007}"/>
              </a:ext>
            </a:extLst>
          </p:cNvPr>
          <p:cNvSpPr txBox="1">
            <a:spLocks/>
          </p:cNvSpPr>
          <p:nvPr/>
        </p:nvSpPr>
        <p:spPr>
          <a:xfrm>
            <a:off x="2828776" y="514991"/>
            <a:ext cx="6072445" cy="714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>
                <a:latin typeface="Century Gothic" panose="020B0502020202020204" pitchFamily="34" charset="0"/>
              </a:rPr>
              <a:t>Marco Regulatorio: SAF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D1608CF-6E89-93D7-FE1F-BA305C4BF348}"/>
              </a:ext>
            </a:extLst>
          </p:cNvPr>
          <p:cNvCxnSpPr>
            <a:cxnSpLocks/>
          </p:cNvCxnSpPr>
          <p:nvPr/>
        </p:nvCxnSpPr>
        <p:spPr>
          <a:xfrm>
            <a:off x="2828776" y="1264852"/>
            <a:ext cx="592466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84F609A-1964-FEBF-755D-3C95226296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385063"/>
              </p:ext>
            </p:extLst>
          </p:nvPr>
        </p:nvGraphicFramePr>
        <p:xfrm>
          <a:off x="1600200" y="1619112"/>
          <a:ext cx="8991600" cy="222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6" name="Diagrama 45">
            <a:extLst>
              <a:ext uri="{FF2B5EF4-FFF2-40B4-BE49-F238E27FC236}">
                <a16:creationId xmlns:a16="http://schemas.microsoft.com/office/drawing/2014/main" id="{F7989D02-49E8-9464-C413-DB44305E6A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457075"/>
              </p:ext>
            </p:extLst>
          </p:nvPr>
        </p:nvGraphicFramePr>
        <p:xfrm>
          <a:off x="1600200" y="4201255"/>
          <a:ext cx="8991600" cy="222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9" name="CuadroTexto 48">
            <a:extLst>
              <a:ext uri="{FF2B5EF4-FFF2-40B4-BE49-F238E27FC236}">
                <a16:creationId xmlns:a16="http://schemas.microsoft.com/office/drawing/2014/main" id="{603294A4-2452-55CB-9D43-16538D22B2C6}"/>
              </a:ext>
            </a:extLst>
          </p:cNvPr>
          <p:cNvSpPr txBox="1"/>
          <p:nvPr/>
        </p:nvSpPr>
        <p:spPr>
          <a:xfrm>
            <a:off x="8077200" y="6164961"/>
            <a:ext cx="342392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1800" dirty="0">
                <a:latin typeface="Arial" panose="020B0604020202020204" pitchFamily="34" charset="0"/>
                <a:cs typeface="Arial" panose="020B0604020202020204" pitchFamily="34" charset="0"/>
              </a:rPr>
              <a:t>CONPES de reindustrialización</a:t>
            </a:r>
          </a:p>
        </p:txBody>
      </p:sp>
    </p:spTree>
    <p:extLst>
      <p:ext uri="{BB962C8B-B14F-4D97-AF65-F5344CB8AC3E}">
        <p14:creationId xmlns:p14="http://schemas.microsoft.com/office/powerpoint/2010/main" val="233298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63E9FF8-726C-C90D-F2BB-C32B8EBE4472}"/>
              </a:ext>
            </a:extLst>
          </p:cNvPr>
          <p:cNvSpPr txBox="1"/>
          <p:nvPr/>
        </p:nvSpPr>
        <p:spPr>
          <a:xfrm>
            <a:off x="4030843" y="6639447"/>
            <a:ext cx="18341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Helvetica" pitchFamily="2" charset="0"/>
              </a:rPr>
              <a:t>www. minenergia.gov.co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68DA765-17EE-06C6-B666-999AD5277007}"/>
              </a:ext>
            </a:extLst>
          </p:cNvPr>
          <p:cNvSpPr txBox="1">
            <a:spLocks/>
          </p:cNvSpPr>
          <p:nvPr/>
        </p:nvSpPr>
        <p:spPr>
          <a:xfrm>
            <a:off x="2828776" y="458559"/>
            <a:ext cx="6072445" cy="714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>
                <a:latin typeface="Century Gothic" panose="020B0502020202020204" pitchFamily="34" charset="0"/>
              </a:rPr>
              <a:t>Contexto técnico: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D1608CF-6E89-93D7-FE1F-BA305C4BF348}"/>
              </a:ext>
            </a:extLst>
          </p:cNvPr>
          <p:cNvCxnSpPr>
            <a:cxnSpLocks/>
          </p:cNvCxnSpPr>
          <p:nvPr/>
        </p:nvCxnSpPr>
        <p:spPr>
          <a:xfrm>
            <a:off x="3133667" y="1589972"/>
            <a:ext cx="592466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ítulo 2">
            <a:extLst>
              <a:ext uri="{FF2B5EF4-FFF2-40B4-BE49-F238E27FC236}">
                <a16:creationId xmlns:a16="http://schemas.microsoft.com/office/drawing/2014/main" id="{8D9222B4-359C-145A-C92D-6AEA3B1528BC}"/>
              </a:ext>
            </a:extLst>
          </p:cNvPr>
          <p:cNvSpPr txBox="1">
            <a:spLocks/>
          </p:cNvSpPr>
          <p:nvPr/>
        </p:nvSpPr>
        <p:spPr>
          <a:xfrm>
            <a:off x="2221969" y="1128232"/>
            <a:ext cx="7748060" cy="34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spc="300" dirty="0">
                <a:latin typeface="Montserrat Medium" pitchFamily="2" charset="77"/>
              </a:rPr>
              <a:t>Consumo de combustibles de aviación - Jet</a:t>
            </a:r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46BD300-3EB8-D7B8-7EC7-7D22B09D4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7493"/>
              </p:ext>
            </p:extLst>
          </p:nvPr>
        </p:nvGraphicFramePr>
        <p:xfrm>
          <a:off x="6773903" y="2151367"/>
          <a:ext cx="4568858" cy="3457884"/>
        </p:xfrm>
        <a:graphic>
          <a:graphicData uri="http://schemas.openxmlformats.org/drawingml/2006/table">
            <a:tbl>
              <a:tblPr firstRow="1" firstCol="1" lastCol="1" bandRow="1" bandCol="1">
                <a:tableStyleId>{9D7B26C5-4107-4FEC-AEDC-1716B250A1EF}</a:tableStyleId>
              </a:tblPr>
              <a:tblGrid>
                <a:gridCol w="1653448">
                  <a:extLst>
                    <a:ext uri="{9D8B030D-6E8A-4147-A177-3AD203B41FA5}">
                      <a16:colId xmlns:a16="http://schemas.microsoft.com/office/drawing/2014/main" val="4081339804"/>
                    </a:ext>
                  </a:extLst>
                </a:gridCol>
                <a:gridCol w="2915410">
                  <a:extLst>
                    <a:ext uri="{9D8B030D-6E8A-4147-A177-3AD203B41FA5}">
                      <a16:colId xmlns:a16="http://schemas.microsoft.com/office/drawing/2014/main" val="2467784769"/>
                    </a:ext>
                  </a:extLst>
                </a:gridCol>
              </a:tblGrid>
              <a:tr h="691476">
                <a:tc>
                  <a:txBody>
                    <a:bodyPr/>
                    <a:lstStyle/>
                    <a:p>
                      <a:pPr marL="232410" algn="ctr"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AÑO</a:t>
                      </a:r>
                      <a:endParaRPr lang="es-CO" sz="1600" b="1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6365" marR="118745"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</a:rPr>
                        <a:t>DEMANDA</a:t>
                      </a:r>
                      <a:r>
                        <a:rPr lang="es-ES" sz="1600" b="1" spc="-55" dirty="0">
                          <a:effectLst/>
                        </a:rPr>
                        <a:t> NACIONAL </a:t>
                      </a:r>
                    </a:p>
                    <a:p>
                      <a:pPr marL="126365" marR="118745"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es-ES" sz="1600" b="1" spc="-55" dirty="0">
                          <a:effectLst/>
                        </a:rPr>
                        <a:t>PROMEDIO</a:t>
                      </a:r>
                      <a:r>
                        <a:rPr lang="es-ES" sz="1600" b="1" dirty="0">
                          <a:effectLst/>
                        </a:rPr>
                        <a:t> [galón/año]</a:t>
                      </a:r>
                      <a:endParaRPr lang="es-CO" sz="1600" b="1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1696922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>
                        <a:spcBef>
                          <a:spcPts val="85"/>
                        </a:spcBef>
                      </a:pPr>
                      <a:r>
                        <a:rPr lang="es-ES" sz="1600" b="0" dirty="0">
                          <a:effectLst/>
                        </a:rPr>
                        <a:t>2017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74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388.022.544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5579768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>
                        <a:spcBef>
                          <a:spcPts val="85"/>
                        </a:spcBef>
                      </a:pPr>
                      <a:r>
                        <a:rPr lang="es-ES" sz="1600" b="0" dirty="0">
                          <a:effectLst/>
                        </a:rPr>
                        <a:t>2018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811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446.243.079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5492573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>
                        <a:spcBef>
                          <a:spcPts val="85"/>
                        </a:spcBef>
                      </a:pPr>
                      <a:r>
                        <a:rPr lang="es-ES" sz="1600" b="0" dirty="0">
                          <a:effectLst/>
                        </a:rPr>
                        <a:t>2019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747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475.125.790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75099584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>
                        <a:spcBef>
                          <a:spcPts val="85"/>
                        </a:spcBef>
                      </a:pPr>
                      <a:r>
                        <a:rPr lang="es-ES" sz="1600" b="0" dirty="0">
                          <a:effectLst/>
                        </a:rPr>
                        <a:t>2020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8745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215.884.300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2121174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>
                        <a:spcBef>
                          <a:spcPts val="85"/>
                        </a:spcBef>
                      </a:pPr>
                      <a:r>
                        <a:rPr lang="es-ES" sz="1600" b="0" dirty="0">
                          <a:effectLst/>
                        </a:rPr>
                        <a:t>2021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8745" algn="ctr">
                        <a:spcBef>
                          <a:spcPts val="85"/>
                        </a:spcBef>
                        <a:spcAft>
                          <a:spcPts val="0"/>
                        </a:spcAft>
                        <a:tabLst>
                          <a:tab pos="1270000" algn="ctr"/>
                          <a:tab pos="1962150" algn="l"/>
                        </a:tabLst>
                      </a:pPr>
                      <a:r>
                        <a:rPr lang="es-ES" sz="1600" b="0" dirty="0">
                          <a:effectLst/>
                        </a:rPr>
                        <a:t>437.317.714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3311321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effectLst/>
                        </a:rPr>
                        <a:t>2022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118745" algn="ctr">
                        <a:tabLst>
                          <a:tab pos="1270000" algn="ctr"/>
                          <a:tab pos="1962150" algn="l"/>
                        </a:tabLst>
                      </a:pPr>
                      <a:r>
                        <a:rPr lang="es-ES" sz="1600" b="0" dirty="0">
                          <a:effectLst/>
                        </a:rPr>
                        <a:t>584.821.001</a:t>
                      </a:r>
                      <a:endParaRPr lang="es-CO" sz="1600" b="0" dirty="0">
                        <a:effectLst/>
                        <a:latin typeface="Microsoft Sans Serif" panose="020B0604020202020204" pitchFamily="34" charset="0"/>
                        <a:ea typeface="Microsoft Sans Serif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2936118"/>
                  </a:ext>
                </a:extLst>
              </a:tr>
              <a:tr h="379788">
                <a:tc>
                  <a:txBody>
                    <a:bodyPr/>
                    <a:lstStyle/>
                    <a:p>
                      <a:pPr marL="0" marR="118745" algn="ctr" defTabSz="914400" rtl="0" eaLnBrk="1" latinLnBrk="0" hangingPunct="1">
                        <a:tabLst>
                          <a:tab pos="1270000" algn="ctr"/>
                          <a:tab pos="1962150" algn="l"/>
                        </a:tabLst>
                      </a:pPr>
                      <a:r>
                        <a:rPr lang="es-CO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  <a:p>
                      <a:pPr marL="0" marR="118745" algn="ctr" defTabSz="914400" rtl="0" eaLnBrk="1" latinLnBrk="0" hangingPunct="1">
                        <a:tabLst>
                          <a:tab pos="1270000" algn="ctr"/>
                          <a:tab pos="1962150" algn="l"/>
                        </a:tabLst>
                      </a:pPr>
                      <a:r>
                        <a:rPr lang="es-CO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Primer semestre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118745" algn="ctr" defTabSz="914400" rtl="0" eaLnBrk="1" latinLnBrk="0" hangingPunct="1">
                        <a:tabLst>
                          <a:tab pos="1270000" algn="ctr"/>
                          <a:tab pos="1962150" algn="l"/>
                        </a:tabLst>
                      </a:pPr>
                      <a:r>
                        <a:rPr lang="es-CO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371.600.000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4433991"/>
                  </a:ext>
                </a:extLst>
              </a:tr>
            </a:tbl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9051A0FD-9463-EA68-0A57-24661045C580}"/>
              </a:ext>
            </a:extLst>
          </p:cNvPr>
          <p:cNvSpPr txBox="1"/>
          <p:nvPr/>
        </p:nvSpPr>
        <p:spPr>
          <a:xfrm>
            <a:off x="6949440" y="5591268"/>
            <a:ext cx="44644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400" i="1" dirty="0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Fuente: Sistema de Información de Combustibles -  </a:t>
            </a:r>
            <a:r>
              <a:rPr lang="es-CO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SICOM</a:t>
            </a:r>
            <a:endParaRPr lang="es-CO" sz="1400" dirty="0"/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A4B80D6E-9731-DCF1-539B-28F69B763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12" y="1933703"/>
            <a:ext cx="5185309" cy="367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60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79DAA8F0-9C37-6996-838C-685992930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20" y="2141341"/>
            <a:ext cx="7339869" cy="3655682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DB9FBBB4-E4DE-7478-2FF5-F96D15F6004F}"/>
              </a:ext>
            </a:extLst>
          </p:cNvPr>
          <p:cNvSpPr txBox="1">
            <a:spLocks/>
          </p:cNvSpPr>
          <p:nvPr/>
        </p:nvSpPr>
        <p:spPr>
          <a:xfrm>
            <a:off x="2828776" y="458559"/>
            <a:ext cx="6072445" cy="714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>
                <a:latin typeface="Century Gothic" panose="020B0502020202020204" pitchFamily="34" charset="0"/>
              </a:rPr>
              <a:t>Contexto técnico: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9869551-3E6D-CDA7-C9F7-8A79E96B9C02}"/>
              </a:ext>
            </a:extLst>
          </p:cNvPr>
          <p:cNvCxnSpPr>
            <a:cxnSpLocks/>
          </p:cNvCxnSpPr>
          <p:nvPr/>
        </p:nvCxnSpPr>
        <p:spPr>
          <a:xfrm>
            <a:off x="3133667" y="1589972"/>
            <a:ext cx="592466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ítulo 2">
            <a:extLst>
              <a:ext uri="{FF2B5EF4-FFF2-40B4-BE49-F238E27FC236}">
                <a16:creationId xmlns:a16="http://schemas.microsoft.com/office/drawing/2014/main" id="{10EAC0BF-1188-4B25-5834-179B5EAA3ED1}"/>
              </a:ext>
            </a:extLst>
          </p:cNvPr>
          <p:cNvSpPr txBox="1">
            <a:spLocks/>
          </p:cNvSpPr>
          <p:nvPr/>
        </p:nvSpPr>
        <p:spPr>
          <a:xfrm>
            <a:off x="2221969" y="1128232"/>
            <a:ext cx="7748060" cy="34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spc="300" dirty="0">
                <a:latin typeface="Montserrat Medium" pitchFamily="2" charset="77"/>
              </a:rPr>
              <a:t>Combustibles Sostenibles de Aviación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DC0C2AF-0756-43D7-503D-84412735E3EF}"/>
              </a:ext>
            </a:extLst>
          </p:cNvPr>
          <p:cNvSpPr txBox="1"/>
          <p:nvPr/>
        </p:nvSpPr>
        <p:spPr>
          <a:xfrm>
            <a:off x="465221" y="5797023"/>
            <a:ext cx="684952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100" i="1" dirty="0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ACI </a:t>
            </a:r>
            <a:r>
              <a:rPr lang="es-CO" sz="1100" i="1" dirty="0" err="1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Airports</a:t>
            </a:r>
            <a:r>
              <a:rPr lang="es-CO" sz="1100" i="1" dirty="0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Council International (2022). </a:t>
            </a:r>
            <a:r>
              <a:rPr lang="en-US" sz="1100" i="1" dirty="0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Integration of Sustainable Aviation Fuels into the Air Transport System</a:t>
            </a:r>
            <a:r>
              <a:rPr lang="es-CO" sz="1100" i="1" dirty="0">
                <a:latin typeface="Calibri" panose="020F0502020204030204" pitchFamily="34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</a:t>
            </a:r>
            <a:endParaRPr lang="es-CO" sz="11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05E02C0-60AB-C44F-BCA8-9CCB2FD62469}"/>
              </a:ext>
            </a:extLst>
          </p:cNvPr>
          <p:cNvSpPr txBox="1"/>
          <p:nvPr/>
        </p:nvSpPr>
        <p:spPr>
          <a:xfrm>
            <a:off x="8670621" y="2845797"/>
            <a:ext cx="312820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SAF producido a partir de </a:t>
            </a:r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biomasa, materias primas de residuos derivados orgánicos o combustibles sintéticos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procedentes de la captura de carbono.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0140444-D4F8-F6B7-5E01-A7A5E355CE5C}"/>
              </a:ext>
            </a:extLst>
          </p:cNvPr>
          <p:cNvSpPr/>
          <p:nvPr/>
        </p:nvSpPr>
        <p:spPr>
          <a:xfrm>
            <a:off x="465219" y="3785815"/>
            <a:ext cx="2036934" cy="2001048"/>
          </a:xfrm>
          <a:prstGeom prst="ellipse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587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F2A645E-A89A-2BE9-54AF-7C4CFF61AD05}"/>
              </a:ext>
            </a:extLst>
          </p:cNvPr>
          <p:cNvSpPr txBox="1">
            <a:spLocks/>
          </p:cNvSpPr>
          <p:nvPr/>
        </p:nvSpPr>
        <p:spPr>
          <a:xfrm>
            <a:off x="2985887" y="418401"/>
            <a:ext cx="6072445" cy="714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>
                <a:latin typeface="Century Gothic" panose="020B0502020202020204" pitchFamily="34" charset="0"/>
              </a:rPr>
              <a:t>Contexto técnico: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CFD91AF-CD7F-F733-588C-D3C2A983F880}"/>
              </a:ext>
            </a:extLst>
          </p:cNvPr>
          <p:cNvCxnSpPr>
            <a:cxnSpLocks/>
          </p:cNvCxnSpPr>
          <p:nvPr/>
        </p:nvCxnSpPr>
        <p:spPr>
          <a:xfrm>
            <a:off x="3133667" y="1503681"/>
            <a:ext cx="592466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ítulo 2">
            <a:extLst>
              <a:ext uri="{FF2B5EF4-FFF2-40B4-BE49-F238E27FC236}">
                <a16:creationId xmlns:a16="http://schemas.microsoft.com/office/drawing/2014/main" id="{38EEA428-9341-50D2-BACF-A963FA5B3CB5}"/>
              </a:ext>
            </a:extLst>
          </p:cNvPr>
          <p:cNvSpPr txBox="1">
            <a:spLocks/>
          </p:cNvSpPr>
          <p:nvPr/>
        </p:nvSpPr>
        <p:spPr>
          <a:xfrm>
            <a:off x="1681088" y="1133243"/>
            <a:ext cx="9136912" cy="3704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spc="300" dirty="0">
                <a:latin typeface="Montserrat Medium" pitchFamily="2" charset="77"/>
              </a:rPr>
              <a:t>Consultoría: Estudio de diagnóstico y formulación de hoja de ruta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90482AB8-50E2-A5AC-5AA6-189F2CA10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998772"/>
              </p:ext>
            </p:extLst>
          </p:nvPr>
        </p:nvGraphicFramePr>
        <p:xfrm>
          <a:off x="-1017627" y="1751632"/>
          <a:ext cx="14079472" cy="4811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282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1DBE8AD-9D88-FE9C-11B6-76D0EE7033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8509445"/>
              </p:ext>
            </p:extLst>
          </p:nvPr>
        </p:nvGraphicFramePr>
        <p:xfrm>
          <a:off x="-1838960" y="1788653"/>
          <a:ext cx="9103360" cy="4478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EF2A645E-A89A-2BE9-54AF-7C4CFF61AD05}"/>
              </a:ext>
            </a:extLst>
          </p:cNvPr>
          <p:cNvSpPr txBox="1">
            <a:spLocks/>
          </p:cNvSpPr>
          <p:nvPr/>
        </p:nvSpPr>
        <p:spPr>
          <a:xfrm>
            <a:off x="2828776" y="458559"/>
            <a:ext cx="6072445" cy="7148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000" b="1" dirty="0">
                <a:latin typeface="Century Gothic" panose="020B0502020202020204" pitchFamily="34" charset="0"/>
              </a:rPr>
              <a:t>Contexto técnico: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CCFD91AF-CD7F-F733-588C-D3C2A983F880}"/>
              </a:ext>
            </a:extLst>
          </p:cNvPr>
          <p:cNvCxnSpPr>
            <a:cxnSpLocks/>
          </p:cNvCxnSpPr>
          <p:nvPr/>
        </p:nvCxnSpPr>
        <p:spPr>
          <a:xfrm>
            <a:off x="3133667" y="1589972"/>
            <a:ext cx="5924665" cy="0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ítulo 2">
            <a:extLst>
              <a:ext uri="{FF2B5EF4-FFF2-40B4-BE49-F238E27FC236}">
                <a16:creationId xmlns:a16="http://schemas.microsoft.com/office/drawing/2014/main" id="{38EEA428-9341-50D2-BACF-A963FA5B3CB5}"/>
              </a:ext>
            </a:extLst>
          </p:cNvPr>
          <p:cNvSpPr txBox="1">
            <a:spLocks/>
          </p:cNvSpPr>
          <p:nvPr/>
        </p:nvSpPr>
        <p:spPr>
          <a:xfrm>
            <a:off x="2221969" y="1128232"/>
            <a:ext cx="7748060" cy="34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600" spc="300" dirty="0">
                <a:latin typeface="Montserrat Medium" pitchFamily="2" charset="77"/>
              </a:rPr>
              <a:t>Retos y limitantes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316BC50B-71FC-26C4-D357-CC68405EEA74}"/>
              </a:ext>
            </a:extLst>
          </p:cNvPr>
          <p:cNvSpPr/>
          <p:nvPr/>
        </p:nvSpPr>
        <p:spPr>
          <a:xfrm>
            <a:off x="4765039" y="3588914"/>
            <a:ext cx="2661920" cy="1026158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/>
              <a:t>Soluciones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8B9C17B-2C2F-7CA8-FF96-412642EF6469}"/>
              </a:ext>
            </a:extLst>
          </p:cNvPr>
          <p:cNvSpPr txBox="1"/>
          <p:nvPr/>
        </p:nvSpPr>
        <p:spPr>
          <a:xfrm>
            <a:off x="7559040" y="1759532"/>
            <a:ext cx="40944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/>
              <a:t>Integrar esfuerzos: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CO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800" dirty="0"/>
              <a:t>Mesas de trabajo – Aerocivil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800" dirty="0"/>
              <a:t>Hoja de Ruta TEJ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800" dirty="0"/>
              <a:t>Hoja de Ruta estudio SAF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800" dirty="0"/>
              <a:t>Investigaciones de otras entidades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lvl="0"/>
            <a:r>
              <a:rPr lang="es-CO" sz="1800" b="1" dirty="0"/>
              <a:t>Articulación:</a:t>
            </a:r>
          </a:p>
          <a:p>
            <a:pPr lvl="0"/>
            <a:endParaRPr lang="es-CO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/>
              <a:t>Reguladores, academia, sector productivo…</a:t>
            </a:r>
            <a:endParaRPr lang="es-CO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lvl="0"/>
            <a:r>
              <a:rPr lang="es-CO" sz="1800" b="1" dirty="0"/>
              <a:t>Acciones concretas: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dirty="0"/>
              <a:t>Metas en avances r</a:t>
            </a:r>
            <a:r>
              <a:rPr lang="es-CO" sz="1800" dirty="0"/>
              <a:t>egulatorios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CO" sz="1800" dirty="0"/>
              <a:t>Conclusiones de las mesas de trabajo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586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7F3881317BCD94A97129206307469D2" ma:contentTypeVersion="2" ma:contentTypeDescription="Crear nuevo documento." ma:contentTypeScope="" ma:versionID="1c196344793963ba3e297580dac26e04">
  <xsd:schema xmlns:xsd="http://www.w3.org/2001/XMLSchema" xmlns:xs="http://www.w3.org/2001/XMLSchema" xmlns:p="http://schemas.microsoft.com/office/2006/metadata/properties" xmlns:ns2="df01a51d-83e1-43e6-b0d7-92ec35ad6911" targetNamespace="http://schemas.microsoft.com/office/2006/metadata/properties" ma:root="true" ma:fieldsID="04c12754d4282b6f002e59ed2eb572c5" ns2:_="">
    <xsd:import namespace="df01a51d-83e1-43e6-b0d7-92ec35ad6911"/>
    <xsd:element name="properties">
      <xsd:complexType>
        <xsd:sequence>
          <xsd:element name="documentManagement">
            <xsd:complexType>
              <xsd:all>
                <xsd:element ref="ns2:Formato" minOccurs="0"/>
                <xsd:element ref="ns2:mes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1a51d-83e1-43e6-b0d7-92ec35ad6911" elementFormDefault="qualified">
    <xsd:import namespace="http://schemas.microsoft.com/office/2006/documentManagement/types"/>
    <xsd:import namespace="http://schemas.microsoft.com/office/infopath/2007/PartnerControls"/>
    <xsd:element name="Formato" ma:index="8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mesa" ma:index="9" nillable="true" ma:displayName="mesa" ma:default="3" ma:format="Dropdown" ma:internalName="mesa">
      <xsd:simpleType>
        <xsd:restriction base="dms:Choice">
          <xsd:enumeration value="General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df01a51d-83e1-43e6-b0d7-92ec35ad6911">/Style%20Library/Images/pdf.svg</Formato>
    <mesa xmlns="df01a51d-83e1-43e6-b0d7-92ec35ad6911">1</mesa>
  </documentManagement>
</p:properties>
</file>

<file path=customXml/itemProps1.xml><?xml version="1.0" encoding="utf-8"?>
<ds:datastoreItem xmlns:ds="http://schemas.openxmlformats.org/officeDocument/2006/customXml" ds:itemID="{680B27EB-3604-479C-B730-1144B935EA22}"/>
</file>

<file path=customXml/itemProps2.xml><?xml version="1.0" encoding="utf-8"?>
<ds:datastoreItem xmlns:ds="http://schemas.openxmlformats.org/officeDocument/2006/customXml" ds:itemID="{94C1004F-0B7C-44DF-9060-C4ABC8D2138B}"/>
</file>

<file path=customXml/itemProps3.xml><?xml version="1.0" encoding="utf-8"?>
<ds:datastoreItem xmlns:ds="http://schemas.openxmlformats.org/officeDocument/2006/customXml" ds:itemID="{F9485DC1-1FE5-491A-9B59-AAF7588AB8BC}"/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424</Words>
  <Application>Microsoft Office PowerPoint</Application>
  <PresentationFormat>Panorámica</PresentationFormat>
  <Paragraphs>72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Helvetica</vt:lpstr>
      <vt:lpstr>Microsoft Sans Serif</vt:lpstr>
      <vt:lpstr>Montserrat Medium</vt:lpstr>
      <vt:lpstr>Tema de Office</vt:lpstr>
      <vt:lpstr>Presentación de PowerPoint</vt:lpstr>
      <vt:lpstr>MESA TÉCNICA No. 1:   Materias primas y producción de SAF.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Catalina Camargo – Ministerio de Minas y Energía</dc:title>
  <dc:creator>William Camilo  Baracaldo Godoy</dc:creator>
  <cp:lastModifiedBy>CATALINA CAMARGO ANGARITA</cp:lastModifiedBy>
  <cp:revision>23</cp:revision>
  <dcterms:created xsi:type="dcterms:W3CDTF">2023-05-08T00:34:42Z</dcterms:created>
  <dcterms:modified xsi:type="dcterms:W3CDTF">2023-10-26T21:43:25Z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0x010100C7F3881317BCD94A97129206307469D2</vt:lpwstr>
  </property>
</Properties>
</file>